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8" r:id="rId3"/>
    <p:sldId id="324" r:id="rId4"/>
    <p:sldId id="325" r:id="rId5"/>
    <p:sldId id="326" r:id="rId6"/>
    <p:sldId id="322" r:id="rId7"/>
    <p:sldId id="323" r:id="rId8"/>
    <p:sldId id="317" r:id="rId9"/>
    <p:sldId id="318" r:id="rId10"/>
    <p:sldId id="319" r:id="rId11"/>
    <p:sldId id="320" r:id="rId12"/>
    <p:sldId id="321" r:id="rId13"/>
    <p:sldId id="327" r:id="rId14"/>
    <p:sldId id="270" r:id="rId15"/>
  </p:sldIdLst>
  <p:sldSz cx="20104100" cy="11309350"/>
  <p:notesSz cx="20104100" cy="11309350"/>
  <p:embeddedFontLst>
    <p:embeddedFont>
      <p:font typeface="Arial Black" panose="020B0A04020102020204" pitchFamily="34" charset="0"/>
      <p:bold r:id="rId17"/>
    </p:embeddedFont>
    <p:embeddedFont>
      <p:font typeface="Calibri" panose="020F0502020204030204" pitchFamily="34" charset="0"/>
      <p:regular r:id="rId18"/>
      <p:bold r:id="rId19"/>
      <p:italic r:id="rId20"/>
      <p:boldItalic r:id="rId21"/>
    </p:embeddedFont>
    <p:embeddedFont>
      <p:font typeface="Montserrat" panose="020B0604020202020204" charset="0"/>
      <p:regular r:id="rId22"/>
      <p:bold r:id="rId23"/>
      <p:italic r:id="rId24"/>
      <p:boldItalic r:id="rId25"/>
    </p:embeddedFont>
    <p:embeddedFont>
      <p:font typeface="Montserrat ExtraBold" panose="020B0604020202020204" charset="0"/>
      <p:bold r:id="rId26"/>
      <p:boldItalic r:id="rId27"/>
    </p:embeddedFont>
    <p:embeddedFont>
      <p:font typeface="Montserrat Medium"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0" roundtripDataSignature="AMtx7mhv1HphYtYqGwK18HJ+9qjhhk3H2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veri Bhatia" initials="KB" lastIdx="2" clrIdx="0">
    <p:extLst>
      <p:ext uri="{19B8F6BF-5375-455C-9EA6-DF929625EA0E}">
        <p15:presenceInfo xmlns:p15="http://schemas.microsoft.com/office/powerpoint/2012/main" userId="Kaveri Bhat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576" y="7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90" Type="http://customschemas.google.com/relationships/presentationmetadata" Target="metadata"/><Relationship Id="rId95"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 Id="rId93" Type="http://schemas.openxmlformats.org/officeDocument/2006/relationships/viewProps" Target="view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1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5" name="Google Shape;995;p1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6095f61244_0_6: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2" name="Google Shape;922;g6095f61244_0_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726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6095f61244_0_6: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2" name="Google Shape;922;g6095f61244_0_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964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6095f61244_0_6: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2" name="Google Shape;922;g6095f61244_0_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87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6095f61244_0_6: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2" name="Google Shape;922;g6095f61244_0_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51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6095f61244_0_6: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2" name="Google Shape;922;g6095f61244_0_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400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6095f61244_0_6: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2" name="Google Shape;922;g6095f61244_0_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19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6095f61244_0_6: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2" name="Google Shape;922;g6095f61244_0_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483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1A75B3"/>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7"/>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7"/>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1A75B3"/>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8"/>
          <p:cNvSpPr txBox="1">
            <a:spLocks noGrp="1"/>
          </p:cNvSpPr>
          <p:nvPr>
            <p:ph type="body" idx="1"/>
          </p:nvPr>
        </p:nvSpPr>
        <p:spPr>
          <a:xfrm>
            <a:off x="443121" y="4146629"/>
            <a:ext cx="12731114" cy="559180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950" b="0" i="0">
                <a:solidFill>
                  <a:srgbClr val="F1F3F4"/>
                </a:solidFill>
                <a:latin typeface="Montserrat Medium"/>
                <a:ea typeface="Montserrat Medium"/>
                <a:cs typeface="Montserrat Medium"/>
                <a:sym typeface="Montserrat Medium"/>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0"/>
        <p:cNvGrpSpPr/>
        <p:nvPr/>
      </p:nvGrpSpPr>
      <p:grpSpPr>
        <a:xfrm>
          <a:off x="0" y="0"/>
          <a:ext cx="0" cy="0"/>
          <a:chOff x="0" y="0"/>
          <a:chExt cx="0" cy="0"/>
        </a:xfrm>
      </p:grpSpPr>
      <p:sp>
        <p:nvSpPr>
          <p:cNvPr id="31" name="Google Shape;31;p20"/>
          <p:cNvSpPr txBox="1">
            <a:spLocks noGrp="1"/>
          </p:cNvSpPr>
          <p:nvPr>
            <p:ph type="ctrTitle"/>
          </p:nvPr>
        </p:nvSpPr>
        <p:spPr>
          <a:xfrm>
            <a:off x="1507807" y="3505898"/>
            <a:ext cx="17088487" cy="237496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0"/>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0"/>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0"/>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0"/>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36"/>
        <p:cNvGrpSpPr/>
        <p:nvPr/>
      </p:nvGrpSpPr>
      <p:grpSpPr>
        <a:xfrm>
          <a:off x="0" y="0"/>
          <a:ext cx="0" cy="0"/>
          <a:chOff x="0" y="0"/>
          <a:chExt cx="0" cy="0"/>
        </a:xfrm>
      </p:grpSpPr>
      <p:sp>
        <p:nvSpPr>
          <p:cNvPr id="37" name="Google Shape;37;p21"/>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21"/>
          <p:cNvSpPr/>
          <p:nvPr/>
        </p:nvSpPr>
        <p:spPr>
          <a:xfrm>
            <a:off x="1007740" y="689485"/>
            <a:ext cx="296545"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21"/>
          <p:cNvSpPr/>
          <p:nvPr/>
        </p:nvSpPr>
        <p:spPr>
          <a:xfrm>
            <a:off x="1305790" y="685928"/>
            <a:ext cx="412115"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21"/>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41;p21"/>
          <p:cNvSpPr/>
          <p:nvPr/>
        </p:nvSpPr>
        <p:spPr>
          <a:xfrm>
            <a:off x="2799244" y="685924"/>
            <a:ext cx="412115"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 name="Google Shape;42;p21"/>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43;p21"/>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44;p21"/>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45;p21"/>
          <p:cNvSpPr/>
          <p:nvPr/>
        </p:nvSpPr>
        <p:spPr>
          <a:xfrm>
            <a:off x="5238642" y="689555"/>
            <a:ext cx="414655"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46;p21"/>
          <p:cNvSpPr/>
          <p:nvPr/>
        </p:nvSpPr>
        <p:spPr>
          <a:xfrm>
            <a:off x="1350061" y="1218690"/>
            <a:ext cx="208203" cy="238836"/>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47;p21"/>
          <p:cNvSpPr/>
          <p:nvPr/>
        </p:nvSpPr>
        <p:spPr>
          <a:xfrm>
            <a:off x="1622346" y="1287528"/>
            <a:ext cx="144259" cy="17471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48;p21"/>
          <p:cNvSpPr/>
          <p:nvPr/>
        </p:nvSpPr>
        <p:spPr>
          <a:xfrm>
            <a:off x="1833375" y="1287525"/>
            <a:ext cx="175433" cy="17472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21"/>
          <p:cNvSpPr/>
          <p:nvPr/>
        </p:nvSpPr>
        <p:spPr>
          <a:xfrm>
            <a:off x="2080605" y="1287529"/>
            <a:ext cx="147212" cy="17001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21"/>
          <p:cNvSpPr/>
          <p:nvPr/>
        </p:nvSpPr>
        <p:spPr>
          <a:xfrm>
            <a:off x="2287945" y="1287521"/>
            <a:ext cx="180107" cy="17287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21"/>
          <p:cNvSpPr/>
          <p:nvPr/>
        </p:nvSpPr>
        <p:spPr>
          <a:xfrm>
            <a:off x="2538528" y="1202345"/>
            <a:ext cx="92710" cy="259079"/>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21"/>
          <p:cNvSpPr/>
          <p:nvPr/>
        </p:nvSpPr>
        <p:spPr>
          <a:xfrm>
            <a:off x="2690326" y="1287521"/>
            <a:ext cx="180095" cy="17287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21"/>
          <p:cNvSpPr/>
          <p:nvPr/>
        </p:nvSpPr>
        <p:spPr>
          <a:xfrm>
            <a:off x="2930479" y="1287514"/>
            <a:ext cx="179567" cy="244754"/>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21"/>
          <p:cNvSpPr/>
          <p:nvPr/>
        </p:nvSpPr>
        <p:spPr>
          <a:xfrm>
            <a:off x="3244983" y="1196975"/>
            <a:ext cx="231140"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21"/>
          <p:cNvSpPr/>
          <p:nvPr/>
        </p:nvSpPr>
        <p:spPr>
          <a:xfrm>
            <a:off x="3478560" y="1287536"/>
            <a:ext cx="162591" cy="175056"/>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21"/>
          <p:cNvSpPr/>
          <p:nvPr/>
        </p:nvSpPr>
        <p:spPr>
          <a:xfrm>
            <a:off x="3714001" y="1287529"/>
            <a:ext cx="147210" cy="170017"/>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57;p21"/>
          <p:cNvSpPr/>
          <p:nvPr/>
        </p:nvSpPr>
        <p:spPr>
          <a:xfrm>
            <a:off x="4035086" y="1218690"/>
            <a:ext cx="208203" cy="238836"/>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21"/>
          <p:cNvSpPr/>
          <p:nvPr/>
        </p:nvSpPr>
        <p:spPr>
          <a:xfrm>
            <a:off x="4308048" y="1202345"/>
            <a:ext cx="92710" cy="259079"/>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59;p21"/>
          <p:cNvSpPr/>
          <p:nvPr/>
        </p:nvSpPr>
        <p:spPr>
          <a:xfrm>
            <a:off x="4385789" y="1196975"/>
            <a:ext cx="231140"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21"/>
          <p:cNvSpPr/>
          <p:nvPr/>
        </p:nvSpPr>
        <p:spPr>
          <a:xfrm>
            <a:off x="4619689" y="1287528"/>
            <a:ext cx="144246" cy="17471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21"/>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1"/>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1"/>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43126" y="2173908"/>
            <a:ext cx="19217846" cy="1269578"/>
          </a:xfrm>
        </p:spPr>
        <p:txBody>
          <a:bodyPr lIns="0" tIns="0" rIns="0" bIns="0"/>
          <a:lstStyle>
            <a:lvl1pPr>
              <a:defRPr sz="8250" b="0" i="0">
                <a:solidFill>
                  <a:srgbClr val="3D4553"/>
                </a:solidFill>
                <a:latin typeface="Arial"/>
                <a:cs typeface="Arial"/>
              </a:defRPr>
            </a:lvl1pPr>
          </a:lstStyle>
          <a:p>
            <a:endParaRPr/>
          </a:p>
        </p:txBody>
      </p:sp>
      <p:sp>
        <p:nvSpPr>
          <p:cNvPr id="3" name="Holder 3"/>
          <p:cNvSpPr>
            <a:spLocks noGrp="1"/>
          </p:cNvSpPr>
          <p:nvPr>
            <p:ph sz="half" idx="2"/>
          </p:nvPr>
        </p:nvSpPr>
        <p:spPr>
          <a:xfrm>
            <a:off x="1005205" y="2601150"/>
            <a:ext cx="8745284" cy="60785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60785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1271280" y="17344460"/>
            <a:ext cx="10608263" cy="148759"/>
          </a:xfrm>
        </p:spPr>
        <p:txBody>
          <a:bodyPr lIns="0" tIns="0" rIns="0" bIns="0"/>
          <a:lstStyle>
            <a:lvl1pPr>
              <a:defRPr sz="800" b="0" i="0">
                <a:solidFill>
                  <a:schemeClr val="tx1"/>
                </a:solidFill>
                <a:latin typeface="Arial"/>
                <a:cs typeface="Arial"/>
              </a:defRPr>
            </a:lvl1pPr>
          </a:lstStyle>
          <a:p>
            <a:pPr marL="12699">
              <a:spcBef>
                <a:spcPts val="200"/>
              </a:spcBef>
            </a:pPr>
            <a:r>
              <a:rPr lang="en-US" spc="59"/>
              <a:t>©Great </a:t>
            </a:r>
            <a:r>
              <a:rPr lang="en-US" spc="45"/>
              <a:t>Learning. </a:t>
            </a:r>
            <a:r>
              <a:rPr lang="en-US" spc="49"/>
              <a:t>Proprietary </a:t>
            </a:r>
            <a:r>
              <a:rPr lang="en-US" spc="64"/>
              <a:t>content. </a:t>
            </a:r>
            <a:r>
              <a:rPr lang="en-US" spc="30"/>
              <a:t>All </a:t>
            </a:r>
            <a:r>
              <a:rPr lang="en-US" spc="40"/>
              <a:t>Rights </a:t>
            </a:r>
            <a:r>
              <a:rPr lang="en-US" spc="35"/>
              <a:t>Reserved. </a:t>
            </a:r>
            <a:r>
              <a:rPr lang="en-US" spc="54"/>
              <a:t>Unauthorised </a:t>
            </a:r>
            <a:r>
              <a:rPr lang="en-US" spc="35"/>
              <a:t>use </a:t>
            </a:r>
            <a:r>
              <a:rPr lang="en-US" spc="49"/>
              <a:t>or </a:t>
            </a:r>
            <a:r>
              <a:rPr lang="en-US" spc="64"/>
              <a:t>distribution</a:t>
            </a:r>
            <a:r>
              <a:rPr lang="en-US" spc="254"/>
              <a:t> </a:t>
            </a:r>
            <a:r>
              <a:rPr lang="en-US" spc="69"/>
              <a:t>prohibited</a:t>
            </a:r>
            <a:endParaRPr lang="en-US" spc="69" dirty="0"/>
          </a:p>
        </p:txBody>
      </p:sp>
      <p:sp>
        <p:nvSpPr>
          <p:cNvPr id="6" name="Holder 6"/>
          <p:cNvSpPr>
            <a:spLocks noGrp="1"/>
          </p:cNvSpPr>
          <p:nvPr>
            <p:ph type="dt" sz="half" idx="6"/>
          </p:nvPr>
        </p:nvSpPr>
        <p:spPr>
          <a:xfrm>
            <a:off x="1005205" y="10517696"/>
            <a:ext cx="4623943" cy="276999"/>
          </a:xfrm>
        </p:spPr>
        <p:txBody>
          <a:bodyPr lIns="0" tIns="0" rIns="0" bIns="0"/>
          <a:lstStyle>
            <a:lvl1pPr algn="l">
              <a:defRPr>
                <a:solidFill>
                  <a:schemeClr val="tx1">
                    <a:tint val="75000"/>
                  </a:schemeClr>
                </a:solidFill>
              </a:defRPr>
            </a:lvl1pPr>
          </a:lstStyle>
          <a:p>
            <a:fld id="{1D8BD707-D9CF-40AE-B4C6-C98DA3205C09}" type="datetimeFigureOut">
              <a:rPr lang="en-US"/>
              <a:t>7/10/2021</a:t>
            </a:fld>
            <a:endParaRPr lang="en-US"/>
          </a:p>
        </p:txBody>
      </p:sp>
      <p:sp>
        <p:nvSpPr>
          <p:cNvPr id="7" name="Holder 7"/>
          <p:cNvSpPr>
            <a:spLocks noGrp="1"/>
          </p:cNvSpPr>
          <p:nvPr>
            <p:ph type="sldNum" sz="quarter" idx="7"/>
          </p:nvPr>
        </p:nvSpPr>
        <p:spPr>
          <a:xfrm>
            <a:off x="14474953" y="10517696"/>
            <a:ext cx="4623943" cy="276999"/>
          </a:xfr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177809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900" b="1" i="0" u="none" strike="noStrike" cap="none">
                <a:solidFill>
                  <a:srgbClr val="1A75B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43121" y="4146629"/>
            <a:ext cx="12731114" cy="5591809"/>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950" b="0" i="0" u="none" strike="noStrike" cap="none">
                <a:solidFill>
                  <a:srgbClr val="F1F3F4"/>
                </a:solidFill>
                <a:latin typeface="Montserrat Medium"/>
                <a:ea typeface="Montserrat Medium"/>
                <a:cs typeface="Montserrat Medium"/>
                <a:sym typeface="Montserrat Medium"/>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26.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18"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2.png"/><Relationship Id="rId12" Type="http://schemas.openxmlformats.org/officeDocument/2006/relationships/image" Target="../media/image7.png"/><Relationship Id="rId17"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image" Target="../media/image30.png"/><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4.pn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26"/>
        <p:cNvGrpSpPr/>
        <p:nvPr/>
      </p:nvGrpSpPr>
      <p:grpSpPr>
        <a:xfrm>
          <a:off x="0" y="0"/>
          <a:ext cx="0" cy="0"/>
          <a:chOff x="0" y="0"/>
          <a:chExt cx="0" cy="0"/>
        </a:xfrm>
      </p:grpSpPr>
      <p:pic>
        <p:nvPicPr>
          <p:cNvPr id="127" name="Google Shape;127;p1"/>
          <p:cNvPicPr preferRelativeResize="0"/>
          <p:nvPr/>
        </p:nvPicPr>
        <p:blipFill rotWithShape="1">
          <a:blip r:embed="rId3">
            <a:alphaModFix/>
          </a:blip>
          <a:srcRect/>
          <a:stretch/>
        </p:blipFill>
        <p:spPr>
          <a:xfrm>
            <a:off x="3185026" y="15875"/>
            <a:ext cx="16922780" cy="11281853"/>
          </a:xfrm>
          <a:prstGeom prst="rect">
            <a:avLst/>
          </a:prstGeom>
          <a:noFill/>
          <a:ln>
            <a:noFill/>
          </a:ln>
        </p:spPr>
      </p:pic>
      <p:pic>
        <p:nvPicPr>
          <p:cNvPr id="128" name="Google Shape;128;p1" descr="A close up of a logo&#10;&#10;Description automatically generated"/>
          <p:cNvPicPr preferRelativeResize="0"/>
          <p:nvPr/>
        </p:nvPicPr>
        <p:blipFill rotWithShape="1">
          <a:blip r:embed="rId4">
            <a:alphaModFix/>
          </a:blip>
          <a:srcRect/>
          <a:stretch/>
        </p:blipFill>
        <p:spPr>
          <a:xfrm>
            <a:off x="-27072" y="5129"/>
            <a:ext cx="20131171" cy="11323783"/>
          </a:xfrm>
          <a:prstGeom prst="rect">
            <a:avLst/>
          </a:prstGeom>
          <a:noFill/>
          <a:ln>
            <a:noFill/>
          </a:ln>
        </p:spPr>
      </p:pic>
      <p:sp>
        <p:nvSpPr>
          <p:cNvPr id="129" name="Google Shape;129;p1"/>
          <p:cNvSpPr/>
          <p:nvPr/>
        </p:nvSpPr>
        <p:spPr>
          <a:xfrm>
            <a:off x="19997636" y="11202117"/>
            <a:ext cx="106463" cy="1064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
          <p:cNvSpPr txBox="1">
            <a:spLocks noGrp="1"/>
          </p:cNvSpPr>
          <p:nvPr>
            <p:ph type="title"/>
          </p:nvPr>
        </p:nvSpPr>
        <p:spPr>
          <a:xfrm>
            <a:off x="307059" y="2700317"/>
            <a:ext cx="8187396" cy="4382595"/>
          </a:xfrm>
          <a:prstGeom prst="rect">
            <a:avLst/>
          </a:prstGeom>
          <a:noFill/>
          <a:ln>
            <a:noFill/>
          </a:ln>
        </p:spPr>
        <p:txBody>
          <a:bodyPr spcFirstLastPara="1" wrap="square" lIns="0" tIns="12050" rIns="0" bIns="0" anchor="t" anchorCtr="0">
            <a:spAutoFit/>
          </a:bodyPr>
          <a:lstStyle/>
          <a:p>
            <a:pPr marL="12700" marR="5080" lvl="0" indent="0" algn="l" rtl="0">
              <a:lnSpc>
                <a:spcPct val="100299"/>
              </a:lnSpc>
              <a:spcBef>
                <a:spcPts val="0"/>
              </a:spcBef>
              <a:spcAft>
                <a:spcPts val="0"/>
              </a:spcAft>
              <a:buNone/>
            </a:pPr>
            <a:r>
              <a:rPr lang="en-IN" sz="7100" dirty="0">
                <a:solidFill>
                  <a:schemeClr val="bg1"/>
                </a:solidFill>
                <a:latin typeface="Montserrat ExtraBold"/>
                <a:ea typeface="Montserrat ExtraBold"/>
                <a:cs typeface="Montserrat ExtraBold"/>
                <a:sym typeface="Montserrat ExtraBold"/>
              </a:rPr>
              <a:t>Industry Session Data Preparation for Machine Learning</a:t>
            </a:r>
            <a:endParaRPr sz="7100" dirty="0">
              <a:solidFill>
                <a:schemeClr val="bg1"/>
              </a:solidFill>
              <a:latin typeface="Montserrat ExtraBold"/>
              <a:ea typeface="Montserrat ExtraBold"/>
              <a:cs typeface="Montserrat ExtraBold"/>
              <a:sym typeface="Montserrat ExtraBold"/>
            </a:endParaRPr>
          </a:p>
        </p:txBody>
      </p:sp>
      <p:sp>
        <p:nvSpPr>
          <p:cNvPr id="131" name="Google Shape;131;p1"/>
          <p:cNvSpPr/>
          <p:nvPr/>
        </p:nvSpPr>
        <p:spPr>
          <a:xfrm>
            <a:off x="515861" y="674653"/>
            <a:ext cx="414655" cy="551180"/>
          </a:xfrm>
          <a:custGeom>
            <a:avLst/>
            <a:gdLst/>
            <a:ahLst/>
            <a:cxnLst/>
            <a:rect l="l" t="t" r="r" b="b"/>
            <a:pathLst>
              <a:path w="414655" h="551180" extrusionOk="0">
                <a:moveTo>
                  <a:pt x="72286" y="404557"/>
                </a:moveTo>
                <a:lnTo>
                  <a:pt x="64031" y="404557"/>
                </a:lnTo>
                <a:lnTo>
                  <a:pt x="52715" y="405497"/>
                </a:lnTo>
                <a:lnTo>
                  <a:pt x="19240" y="427681"/>
                </a:lnTo>
                <a:lnTo>
                  <a:pt x="10981" y="458712"/>
                </a:lnTo>
                <a:lnTo>
                  <a:pt x="14072" y="478697"/>
                </a:lnTo>
                <a:lnTo>
                  <a:pt x="38790" y="512239"/>
                </a:lnTo>
                <a:lnTo>
                  <a:pt x="87319" y="536689"/>
                </a:lnTo>
                <a:lnTo>
                  <a:pt x="154369" y="549165"/>
                </a:lnTo>
                <a:lnTo>
                  <a:pt x="194507" y="550726"/>
                </a:lnTo>
                <a:lnTo>
                  <a:pt x="246542" y="547829"/>
                </a:lnTo>
                <a:lnTo>
                  <a:pt x="291484" y="539138"/>
                </a:lnTo>
                <a:lnTo>
                  <a:pt x="329329" y="524656"/>
                </a:lnTo>
                <a:lnTo>
                  <a:pt x="383888" y="478170"/>
                </a:lnTo>
                <a:lnTo>
                  <a:pt x="395998" y="455181"/>
                </a:lnTo>
                <a:lnTo>
                  <a:pt x="197949" y="455181"/>
                </a:lnTo>
                <a:lnTo>
                  <a:pt x="188130" y="454801"/>
                </a:lnTo>
                <a:lnTo>
                  <a:pt x="141691" y="440562"/>
                </a:lnTo>
                <a:lnTo>
                  <a:pt x="110614" y="420834"/>
                </a:lnTo>
                <a:lnTo>
                  <a:pt x="102333" y="415875"/>
                </a:lnTo>
                <a:lnTo>
                  <a:pt x="94951" y="411986"/>
                </a:lnTo>
                <a:lnTo>
                  <a:pt x="88470" y="409168"/>
                </a:lnTo>
                <a:lnTo>
                  <a:pt x="80428" y="406115"/>
                </a:lnTo>
                <a:lnTo>
                  <a:pt x="72286" y="404557"/>
                </a:lnTo>
                <a:close/>
              </a:path>
              <a:path w="414655" h="551180" extrusionOk="0">
                <a:moveTo>
                  <a:pt x="414496" y="340513"/>
                </a:moveTo>
                <a:lnTo>
                  <a:pt x="271267" y="340513"/>
                </a:lnTo>
                <a:lnTo>
                  <a:pt x="271267" y="382606"/>
                </a:lnTo>
                <a:lnTo>
                  <a:pt x="270127" y="399543"/>
                </a:lnTo>
                <a:lnTo>
                  <a:pt x="253035" y="436937"/>
                </a:lnTo>
                <a:lnTo>
                  <a:pt x="215199" y="454039"/>
                </a:lnTo>
                <a:lnTo>
                  <a:pt x="197949" y="455181"/>
                </a:lnTo>
                <a:lnTo>
                  <a:pt x="395998" y="455181"/>
                </a:lnTo>
                <a:lnTo>
                  <a:pt x="400894" y="445888"/>
                </a:lnTo>
                <a:lnTo>
                  <a:pt x="411096" y="407544"/>
                </a:lnTo>
                <a:lnTo>
                  <a:pt x="414455" y="363670"/>
                </a:lnTo>
                <a:lnTo>
                  <a:pt x="414496" y="340513"/>
                </a:lnTo>
                <a:close/>
              </a:path>
              <a:path w="414655" h="551180" extrusionOk="0">
                <a:moveTo>
                  <a:pt x="159727" y="0"/>
                </a:moveTo>
                <a:lnTo>
                  <a:pt x="94323" y="13078"/>
                </a:lnTo>
                <a:lnTo>
                  <a:pt x="43537" y="52232"/>
                </a:lnTo>
                <a:lnTo>
                  <a:pt x="10870" y="113321"/>
                </a:lnTo>
                <a:lnTo>
                  <a:pt x="0" y="192182"/>
                </a:lnTo>
                <a:lnTo>
                  <a:pt x="2845" y="231874"/>
                </a:lnTo>
                <a:lnTo>
                  <a:pt x="25635" y="298765"/>
                </a:lnTo>
                <a:lnTo>
                  <a:pt x="70285" y="347969"/>
                </a:lnTo>
                <a:lnTo>
                  <a:pt x="130967" y="373086"/>
                </a:lnTo>
                <a:lnTo>
                  <a:pt x="166977" y="376223"/>
                </a:lnTo>
                <a:lnTo>
                  <a:pt x="183195" y="375672"/>
                </a:lnTo>
                <a:lnTo>
                  <a:pt x="226334" y="367440"/>
                </a:lnTo>
                <a:lnTo>
                  <a:pt x="261360" y="348950"/>
                </a:lnTo>
                <a:lnTo>
                  <a:pt x="271267" y="340513"/>
                </a:lnTo>
                <a:lnTo>
                  <a:pt x="414496" y="340513"/>
                </a:lnTo>
                <a:lnTo>
                  <a:pt x="414496" y="270425"/>
                </a:lnTo>
                <a:lnTo>
                  <a:pt x="207914" y="270425"/>
                </a:lnTo>
                <a:lnTo>
                  <a:pt x="193718" y="269173"/>
                </a:lnTo>
                <a:lnTo>
                  <a:pt x="155841" y="239175"/>
                </a:lnTo>
                <a:lnTo>
                  <a:pt x="147402" y="192182"/>
                </a:lnTo>
                <a:lnTo>
                  <a:pt x="147349" y="189719"/>
                </a:lnTo>
                <a:lnTo>
                  <a:pt x="148283" y="172290"/>
                </a:lnTo>
                <a:lnTo>
                  <a:pt x="162830" y="131681"/>
                </a:lnTo>
                <a:lnTo>
                  <a:pt x="207914" y="111477"/>
                </a:lnTo>
                <a:lnTo>
                  <a:pt x="414496" y="111477"/>
                </a:lnTo>
                <a:lnTo>
                  <a:pt x="414496" y="83218"/>
                </a:lnTo>
                <a:lnTo>
                  <a:pt x="413504" y="63547"/>
                </a:lnTo>
                <a:lnTo>
                  <a:pt x="412534" y="58063"/>
                </a:lnTo>
                <a:lnTo>
                  <a:pt x="283329" y="58063"/>
                </a:lnTo>
                <a:lnTo>
                  <a:pt x="272221" y="44308"/>
                </a:lnTo>
                <a:lnTo>
                  <a:pt x="231674" y="14374"/>
                </a:lnTo>
                <a:lnTo>
                  <a:pt x="179717" y="897"/>
                </a:lnTo>
                <a:lnTo>
                  <a:pt x="159727" y="0"/>
                </a:lnTo>
                <a:close/>
              </a:path>
              <a:path w="414655" h="551180" extrusionOk="0">
                <a:moveTo>
                  <a:pt x="414496" y="111477"/>
                </a:moveTo>
                <a:lnTo>
                  <a:pt x="207914" y="111477"/>
                </a:lnTo>
                <a:lnTo>
                  <a:pt x="221908" y="112766"/>
                </a:lnTo>
                <a:lnTo>
                  <a:pt x="234264" y="116628"/>
                </a:lnTo>
                <a:lnTo>
                  <a:pt x="266456" y="156725"/>
                </a:lnTo>
                <a:lnTo>
                  <a:pt x="270601" y="189719"/>
                </a:lnTo>
                <a:lnTo>
                  <a:pt x="269640" y="208929"/>
                </a:lnTo>
                <a:lnTo>
                  <a:pt x="255259" y="250610"/>
                </a:lnTo>
                <a:lnTo>
                  <a:pt x="207914" y="270425"/>
                </a:lnTo>
                <a:lnTo>
                  <a:pt x="414496" y="270425"/>
                </a:lnTo>
                <a:lnTo>
                  <a:pt x="414496" y="111477"/>
                </a:lnTo>
                <a:close/>
              </a:path>
              <a:path w="414655" h="551180" extrusionOk="0">
                <a:moveTo>
                  <a:pt x="348039" y="2110"/>
                </a:moveTo>
                <a:lnTo>
                  <a:pt x="306725" y="15781"/>
                </a:lnTo>
                <a:lnTo>
                  <a:pt x="283329" y="58063"/>
                </a:lnTo>
                <a:lnTo>
                  <a:pt x="412534" y="58063"/>
                </a:lnTo>
                <a:lnTo>
                  <a:pt x="398639" y="21611"/>
                </a:lnTo>
                <a:lnTo>
                  <a:pt x="364243" y="3329"/>
                </a:lnTo>
                <a:lnTo>
                  <a:pt x="348039" y="211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1"/>
          <p:cNvSpPr/>
          <p:nvPr/>
        </p:nvSpPr>
        <p:spPr>
          <a:xfrm>
            <a:off x="1007731" y="674657"/>
            <a:ext cx="296545" cy="401955"/>
          </a:xfrm>
          <a:custGeom>
            <a:avLst/>
            <a:gdLst/>
            <a:ahLst/>
            <a:cxnLst/>
            <a:rect l="l" t="t" r="r" b="b"/>
            <a:pathLst>
              <a:path w="296544" h="401955" extrusionOk="0">
                <a:moveTo>
                  <a:pt x="68152" y="2839"/>
                </a:moveTo>
                <a:lnTo>
                  <a:pt x="27746" y="13685"/>
                </a:lnTo>
                <a:lnTo>
                  <a:pt x="4479" y="45271"/>
                </a:lnTo>
                <a:lnTo>
                  <a:pt x="0" y="321740"/>
                </a:lnTo>
                <a:lnTo>
                  <a:pt x="1257" y="339182"/>
                </a:lnTo>
                <a:lnTo>
                  <a:pt x="20116" y="379954"/>
                </a:lnTo>
                <a:lnTo>
                  <a:pt x="58376" y="400041"/>
                </a:lnTo>
                <a:lnTo>
                  <a:pt x="74699" y="401378"/>
                </a:lnTo>
                <a:lnTo>
                  <a:pt x="90939" y="400041"/>
                </a:lnTo>
                <a:lnTo>
                  <a:pt x="129080" y="380281"/>
                </a:lnTo>
                <a:lnTo>
                  <a:pt x="148141" y="340653"/>
                </a:lnTo>
                <a:lnTo>
                  <a:pt x="149411" y="323839"/>
                </a:lnTo>
                <a:lnTo>
                  <a:pt x="149411" y="237165"/>
                </a:lnTo>
                <a:lnTo>
                  <a:pt x="150400" y="218574"/>
                </a:lnTo>
                <a:lnTo>
                  <a:pt x="165255" y="177494"/>
                </a:lnTo>
                <a:lnTo>
                  <a:pt x="203913" y="152594"/>
                </a:lnTo>
                <a:lnTo>
                  <a:pt x="241777" y="140793"/>
                </a:lnTo>
                <a:lnTo>
                  <a:pt x="257252" y="134160"/>
                </a:lnTo>
                <a:lnTo>
                  <a:pt x="269846" y="126636"/>
                </a:lnTo>
                <a:lnTo>
                  <a:pt x="279560" y="118212"/>
                </a:lnTo>
                <a:lnTo>
                  <a:pt x="286783" y="108537"/>
                </a:lnTo>
                <a:lnTo>
                  <a:pt x="287045" y="107959"/>
                </a:lnTo>
                <a:lnTo>
                  <a:pt x="137348" y="107959"/>
                </a:lnTo>
                <a:lnTo>
                  <a:pt x="137348" y="75415"/>
                </a:lnTo>
                <a:lnTo>
                  <a:pt x="127775" y="30842"/>
                </a:lnTo>
                <a:lnTo>
                  <a:pt x="84593" y="3956"/>
                </a:lnTo>
                <a:lnTo>
                  <a:pt x="68152" y="2839"/>
                </a:lnTo>
                <a:close/>
              </a:path>
              <a:path w="296544" h="401955" extrusionOk="0">
                <a:moveTo>
                  <a:pt x="237542" y="0"/>
                </a:moveTo>
                <a:lnTo>
                  <a:pt x="192794" y="14831"/>
                </a:lnTo>
                <a:lnTo>
                  <a:pt x="157154" y="59965"/>
                </a:lnTo>
                <a:lnTo>
                  <a:pt x="137348" y="107959"/>
                </a:lnTo>
                <a:lnTo>
                  <a:pt x="287045" y="107959"/>
                </a:lnTo>
                <a:lnTo>
                  <a:pt x="291942" y="97165"/>
                </a:lnTo>
                <a:lnTo>
                  <a:pt x="295038" y="84116"/>
                </a:lnTo>
                <a:lnTo>
                  <a:pt x="296070" y="69409"/>
                </a:lnTo>
                <a:lnTo>
                  <a:pt x="295102" y="54001"/>
                </a:lnTo>
                <a:lnTo>
                  <a:pt x="280577" y="18420"/>
                </a:lnTo>
                <a:lnTo>
                  <a:pt x="23754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
          <p:cNvSpPr/>
          <p:nvPr/>
        </p:nvSpPr>
        <p:spPr>
          <a:xfrm>
            <a:off x="1305782" y="671112"/>
            <a:ext cx="412115" cy="412750"/>
          </a:xfrm>
          <a:custGeom>
            <a:avLst/>
            <a:gdLst/>
            <a:ahLst/>
            <a:cxnLst/>
            <a:rect l="l" t="t" r="r" b="b"/>
            <a:pathLst>
              <a:path w="412114" h="412750" extrusionOk="0">
                <a:moveTo>
                  <a:pt x="215176" y="0"/>
                </a:moveTo>
                <a:lnTo>
                  <a:pt x="168035" y="3509"/>
                </a:lnTo>
                <a:lnTo>
                  <a:pt x="126095" y="14038"/>
                </a:lnTo>
                <a:lnTo>
                  <a:pt x="89363" y="31582"/>
                </a:lnTo>
                <a:lnTo>
                  <a:pt x="57849" y="56140"/>
                </a:lnTo>
                <a:lnTo>
                  <a:pt x="32542" y="86738"/>
                </a:lnTo>
                <a:lnTo>
                  <a:pt x="14463" y="122452"/>
                </a:lnTo>
                <a:lnTo>
                  <a:pt x="3616" y="163275"/>
                </a:lnTo>
                <a:lnTo>
                  <a:pt x="0" y="209195"/>
                </a:lnTo>
                <a:lnTo>
                  <a:pt x="3538" y="253506"/>
                </a:lnTo>
                <a:lnTo>
                  <a:pt x="14156" y="293001"/>
                </a:lnTo>
                <a:lnTo>
                  <a:pt x="31853" y="327666"/>
                </a:lnTo>
                <a:lnTo>
                  <a:pt x="56630" y="357488"/>
                </a:lnTo>
                <a:lnTo>
                  <a:pt x="87429" y="381497"/>
                </a:lnTo>
                <a:lnTo>
                  <a:pt x="123205" y="398653"/>
                </a:lnTo>
                <a:lnTo>
                  <a:pt x="163954" y="408951"/>
                </a:lnTo>
                <a:lnTo>
                  <a:pt x="209673" y="412385"/>
                </a:lnTo>
                <a:lnTo>
                  <a:pt x="247940" y="410666"/>
                </a:lnTo>
                <a:lnTo>
                  <a:pt x="313436" y="396933"/>
                </a:lnTo>
                <a:lnTo>
                  <a:pt x="362874" y="370327"/>
                </a:lnTo>
                <a:lnTo>
                  <a:pt x="388274" y="335913"/>
                </a:lnTo>
                <a:lnTo>
                  <a:pt x="391333" y="316828"/>
                </a:lnTo>
                <a:lnTo>
                  <a:pt x="225140" y="316828"/>
                </a:lnTo>
                <a:lnTo>
                  <a:pt x="207575" y="315640"/>
                </a:lnTo>
                <a:lnTo>
                  <a:pt x="169037" y="297842"/>
                </a:lnTo>
                <a:lnTo>
                  <a:pt x="150838" y="258200"/>
                </a:lnTo>
                <a:lnTo>
                  <a:pt x="149084" y="239967"/>
                </a:lnTo>
                <a:lnTo>
                  <a:pt x="347047" y="239640"/>
                </a:lnTo>
                <a:lnTo>
                  <a:pt x="362899" y="238832"/>
                </a:lnTo>
                <a:lnTo>
                  <a:pt x="403139" y="219249"/>
                </a:lnTo>
                <a:lnTo>
                  <a:pt x="411769" y="184756"/>
                </a:lnTo>
                <a:lnTo>
                  <a:pt x="410918" y="168458"/>
                </a:lnTo>
                <a:lnTo>
                  <a:pt x="410031" y="162780"/>
                </a:lnTo>
                <a:lnTo>
                  <a:pt x="149084" y="162780"/>
                </a:lnTo>
                <a:lnTo>
                  <a:pt x="150740" y="146919"/>
                </a:lnTo>
                <a:lnTo>
                  <a:pt x="167517" y="110283"/>
                </a:lnTo>
                <a:lnTo>
                  <a:pt x="213819" y="91322"/>
                </a:lnTo>
                <a:lnTo>
                  <a:pt x="383767" y="91322"/>
                </a:lnTo>
                <a:lnTo>
                  <a:pt x="382094" y="88428"/>
                </a:lnTo>
                <a:lnTo>
                  <a:pt x="346031" y="47167"/>
                </a:lnTo>
                <a:lnTo>
                  <a:pt x="312982" y="24062"/>
                </a:lnTo>
                <a:lnTo>
                  <a:pt x="276242" y="8682"/>
                </a:lnTo>
                <a:lnTo>
                  <a:pt x="236306" y="968"/>
                </a:lnTo>
                <a:lnTo>
                  <a:pt x="215176" y="0"/>
                </a:lnTo>
                <a:close/>
              </a:path>
              <a:path w="412114" h="412750" extrusionOk="0">
                <a:moveTo>
                  <a:pt x="344295" y="272573"/>
                </a:moveTo>
                <a:lnTo>
                  <a:pt x="294361" y="292012"/>
                </a:lnTo>
                <a:lnTo>
                  <a:pt x="288393" y="296007"/>
                </a:lnTo>
                <a:lnTo>
                  <a:pt x="283807" y="298998"/>
                </a:lnTo>
                <a:lnTo>
                  <a:pt x="245646" y="314707"/>
                </a:lnTo>
                <a:lnTo>
                  <a:pt x="225140" y="316828"/>
                </a:lnTo>
                <a:lnTo>
                  <a:pt x="391333" y="316828"/>
                </a:lnTo>
                <a:lnTo>
                  <a:pt x="371091" y="279433"/>
                </a:lnTo>
                <a:lnTo>
                  <a:pt x="354149" y="273336"/>
                </a:lnTo>
                <a:lnTo>
                  <a:pt x="344295" y="272573"/>
                </a:lnTo>
                <a:close/>
              </a:path>
              <a:path w="412114" h="412750" extrusionOk="0">
                <a:moveTo>
                  <a:pt x="383767" y="91322"/>
                </a:moveTo>
                <a:lnTo>
                  <a:pt x="213819" y="91322"/>
                </a:lnTo>
                <a:lnTo>
                  <a:pt x="228567" y="92460"/>
                </a:lnTo>
                <a:lnTo>
                  <a:pt x="241542" y="95862"/>
                </a:lnTo>
                <a:lnTo>
                  <a:pt x="275547" y="131774"/>
                </a:lnTo>
                <a:lnTo>
                  <a:pt x="281620" y="162780"/>
                </a:lnTo>
                <a:lnTo>
                  <a:pt x="410031" y="162780"/>
                </a:lnTo>
                <a:lnTo>
                  <a:pt x="408364" y="152114"/>
                </a:lnTo>
                <a:lnTo>
                  <a:pt x="404104" y="135725"/>
                </a:lnTo>
                <a:lnTo>
                  <a:pt x="398136" y="119292"/>
                </a:lnTo>
                <a:lnTo>
                  <a:pt x="390729" y="103365"/>
                </a:lnTo>
                <a:lnTo>
                  <a:pt x="383767" y="91322"/>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1"/>
          <p:cNvSpPr/>
          <p:nvPr/>
        </p:nvSpPr>
        <p:spPr>
          <a:xfrm>
            <a:off x="1759466" y="671123"/>
            <a:ext cx="412750" cy="412750"/>
          </a:xfrm>
          <a:custGeom>
            <a:avLst/>
            <a:gdLst/>
            <a:ahLst/>
            <a:cxnLst/>
            <a:rect l="l" t="t" r="r" b="b"/>
            <a:pathLst>
              <a:path w="412750" h="412750" extrusionOk="0">
                <a:moveTo>
                  <a:pt x="406143" y="92039"/>
                </a:moveTo>
                <a:lnTo>
                  <a:pt x="216533" y="92039"/>
                </a:lnTo>
                <a:lnTo>
                  <a:pt x="227727" y="92558"/>
                </a:lnTo>
                <a:lnTo>
                  <a:pt x="237542" y="94118"/>
                </a:lnTo>
                <a:lnTo>
                  <a:pt x="265763" y="124607"/>
                </a:lnTo>
                <a:lnTo>
                  <a:pt x="260727" y="138448"/>
                </a:lnTo>
                <a:lnTo>
                  <a:pt x="245620" y="149550"/>
                </a:lnTo>
                <a:lnTo>
                  <a:pt x="220446" y="157913"/>
                </a:lnTo>
                <a:lnTo>
                  <a:pt x="185209" y="163534"/>
                </a:lnTo>
                <a:lnTo>
                  <a:pt x="176558" y="164391"/>
                </a:lnTo>
                <a:lnTo>
                  <a:pt x="162093" y="165983"/>
                </a:lnTo>
                <a:lnTo>
                  <a:pt x="116162" y="172810"/>
                </a:lnTo>
                <a:lnTo>
                  <a:pt x="55397" y="191744"/>
                </a:lnTo>
                <a:lnTo>
                  <a:pt x="19554" y="220402"/>
                </a:lnTo>
                <a:lnTo>
                  <a:pt x="2173" y="263060"/>
                </a:lnTo>
                <a:lnTo>
                  <a:pt x="0" y="289875"/>
                </a:lnTo>
                <a:lnTo>
                  <a:pt x="2160" y="317420"/>
                </a:lnTo>
                <a:lnTo>
                  <a:pt x="19448" y="362643"/>
                </a:lnTo>
                <a:lnTo>
                  <a:pt x="53678" y="394323"/>
                </a:lnTo>
                <a:lnTo>
                  <a:pt x="102653" y="410364"/>
                </a:lnTo>
                <a:lnTo>
                  <a:pt x="132523" y="412372"/>
                </a:lnTo>
                <a:lnTo>
                  <a:pt x="155841" y="411306"/>
                </a:lnTo>
                <a:lnTo>
                  <a:pt x="197774" y="402788"/>
                </a:lnTo>
                <a:lnTo>
                  <a:pt x="233485" y="385777"/>
                </a:lnTo>
                <a:lnTo>
                  <a:pt x="263512" y="360122"/>
                </a:lnTo>
                <a:lnTo>
                  <a:pt x="276443" y="344043"/>
                </a:lnTo>
                <a:lnTo>
                  <a:pt x="412227" y="344043"/>
                </a:lnTo>
                <a:lnTo>
                  <a:pt x="412118" y="341678"/>
                </a:lnTo>
                <a:lnTo>
                  <a:pt x="411267" y="325447"/>
                </a:lnTo>
                <a:lnTo>
                  <a:pt x="411096" y="320333"/>
                </a:lnTo>
                <a:lnTo>
                  <a:pt x="192433" y="320333"/>
                </a:lnTo>
                <a:lnTo>
                  <a:pt x="182533" y="319751"/>
                </a:lnTo>
                <a:lnTo>
                  <a:pt x="149427" y="292190"/>
                </a:lnTo>
                <a:lnTo>
                  <a:pt x="148720" y="283869"/>
                </a:lnTo>
                <a:lnTo>
                  <a:pt x="149394" y="276044"/>
                </a:lnTo>
                <a:lnTo>
                  <a:pt x="186564" y="247654"/>
                </a:lnTo>
                <a:lnTo>
                  <a:pt x="211060" y="242984"/>
                </a:lnTo>
                <a:lnTo>
                  <a:pt x="220804" y="241002"/>
                </a:lnTo>
                <a:lnTo>
                  <a:pt x="258043" y="229767"/>
                </a:lnTo>
                <a:lnTo>
                  <a:pt x="264381" y="226887"/>
                </a:lnTo>
                <a:lnTo>
                  <a:pt x="411053" y="226887"/>
                </a:lnTo>
                <a:lnTo>
                  <a:pt x="410981" y="138331"/>
                </a:lnTo>
                <a:lnTo>
                  <a:pt x="410384" y="120177"/>
                </a:lnTo>
                <a:lnTo>
                  <a:pt x="408381" y="102334"/>
                </a:lnTo>
                <a:lnTo>
                  <a:pt x="406143" y="92039"/>
                </a:lnTo>
                <a:close/>
              </a:path>
              <a:path w="412750" h="412750" extrusionOk="0">
                <a:moveTo>
                  <a:pt x="412227" y="344043"/>
                </a:moveTo>
                <a:lnTo>
                  <a:pt x="276443" y="344043"/>
                </a:lnTo>
                <a:lnTo>
                  <a:pt x="279651" y="358770"/>
                </a:lnTo>
                <a:lnTo>
                  <a:pt x="308756" y="397151"/>
                </a:lnTo>
                <a:lnTo>
                  <a:pt x="349082" y="405637"/>
                </a:lnTo>
                <a:lnTo>
                  <a:pt x="363654" y="404828"/>
                </a:lnTo>
                <a:lnTo>
                  <a:pt x="403318" y="385516"/>
                </a:lnTo>
                <a:lnTo>
                  <a:pt x="412435" y="355038"/>
                </a:lnTo>
                <a:lnTo>
                  <a:pt x="412435" y="350087"/>
                </a:lnTo>
                <a:lnTo>
                  <a:pt x="412227" y="344043"/>
                </a:lnTo>
                <a:close/>
              </a:path>
              <a:path w="412750" h="412750" extrusionOk="0">
                <a:moveTo>
                  <a:pt x="411053" y="226887"/>
                </a:moveTo>
                <a:lnTo>
                  <a:pt x="264381" y="226887"/>
                </a:lnTo>
                <a:lnTo>
                  <a:pt x="264595" y="228985"/>
                </a:lnTo>
                <a:lnTo>
                  <a:pt x="264758" y="231423"/>
                </a:lnTo>
                <a:lnTo>
                  <a:pt x="264907" y="234812"/>
                </a:lnTo>
                <a:lnTo>
                  <a:pt x="264969" y="247654"/>
                </a:lnTo>
                <a:lnTo>
                  <a:pt x="264020" y="264090"/>
                </a:lnTo>
                <a:lnTo>
                  <a:pt x="248034" y="302780"/>
                </a:lnTo>
                <a:lnTo>
                  <a:pt x="210366" y="319239"/>
                </a:lnTo>
                <a:lnTo>
                  <a:pt x="192433" y="320333"/>
                </a:lnTo>
                <a:lnTo>
                  <a:pt x="411096" y="320333"/>
                </a:lnTo>
                <a:lnTo>
                  <a:pt x="411053" y="226887"/>
                </a:lnTo>
                <a:close/>
              </a:path>
              <a:path w="412750" h="412750" extrusionOk="0">
                <a:moveTo>
                  <a:pt x="217224" y="0"/>
                </a:moveTo>
                <a:lnTo>
                  <a:pt x="178006" y="1757"/>
                </a:lnTo>
                <a:lnTo>
                  <a:pt x="111039" y="15823"/>
                </a:lnTo>
                <a:lnTo>
                  <a:pt x="60709" y="43125"/>
                </a:lnTo>
                <a:lnTo>
                  <a:pt x="34900" y="78602"/>
                </a:lnTo>
                <a:lnTo>
                  <a:pt x="31676" y="99100"/>
                </a:lnTo>
                <a:lnTo>
                  <a:pt x="32467" y="108331"/>
                </a:lnTo>
                <a:lnTo>
                  <a:pt x="58154" y="142693"/>
                </a:lnTo>
                <a:lnTo>
                  <a:pt x="74008" y="146181"/>
                </a:lnTo>
                <a:lnTo>
                  <a:pt x="90233" y="144413"/>
                </a:lnTo>
                <a:lnTo>
                  <a:pt x="106889" y="139106"/>
                </a:lnTo>
                <a:lnTo>
                  <a:pt x="123976" y="130252"/>
                </a:lnTo>
                <a:lnTo>
                  <a:pt x="141495" y="117847"/>
                </a:lnTo>
                <a:lnTo>
                  <a:pt x="148129" y="112469"/>
                </a:lnTo>
                <a:lnTo>
                  <a:pt x="153055" y="108675"/>
                </a:lnTo>
                <a:lnTo>
                  <a:pt x="190124" y="94021"/>
                </a:lnTo>
                <a:lnTo>
                  <a:pt x="216533" y="92039"/>
                </a:lnTo>
                <a:lnTo>
                  <a:pt x="406143" y="92039"/>
                </a:lnTo>
                <a:lnTo>
                  <a:pt x="405047" y="86995"/>
                </a:lnTo>
                <a:lnTo>
                  <a:pt x="385741" y="52179"/>
                </a:lnTo>
                <a:lnTo>
                  <a:pt x="351165" y="25248"/>
                </a:lnTo>
                <a:lnTo>
                  <a:pt x="302943" y="8506"/>
                </a:lnTo>
                <a:lnTo>
                  <a:pt x="262407" y="2132"/>
                </a:lnTo>
                <a:lnTo>
                  <a:pt x="240398" y="534"/>
                </a:lnTo>
                <a:lnTo>
                  <a:pt x="217224"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1"/>
          <p:cNvSpPr/>
          <p:nvPr/>
        </p:nvSpPr>
        <p:spPr>
          <a:xfrm>
            <a:off x="2202091" y="548304"/>
            <a:ext cx="318135" cy="528320"/>
          </a:xfrm>
          <a:custGeom>
            <a:avLst/>
            <a:gdLst/>
            <a:ahLst/>
            <a:cxnLst/>
            <a:rect l="l" t="t" r="r" b="b"/>
            <a:pathLst>
              <a:path w="318135" h="528319" extrusionOk="0">
                <a:moveTo>
                  <a:pt x="222753" y="224763"/>
                </a:moveTo>
                <a:lnTo>
                  <a:pt x="74699" y="224763"/>
                </a:lnTo>
                <a:lnTo>
                  <a:pt x="74804" y="419317"/>
                </a:lnTo>
                <a:lnTo>
                  <a:pt x="81815" y="469261"/>
                </a:lnTo>
                <a:lnTo>
                  <a:pt x="103134" y="502954"/>
                </a:lnTo>
                <a:lnTo>
                  <a:pt x="141986" y="521564"/>
                </a:lnTo>
                <a:lnTo>
                  <a:pt x="201769" y="527745"/>
                </a:lnTo>
                <a:lnTo>
                  <a:pt x="230153" y="526725"/>
                </a:lnTo>
                <a:lnTo>
                  <a:pt x="274473" y="518585"/>
                </a:lnTo>
                <a:lnTo>
                  <a:pt x="311200" y="490414"/>
                </a:lnTo>
                <a:lnTo>
                  <a:pt x="318134" y="459780"/>
                </a:lnTo>
                <a:lnTo>
                  <a:pt x="317462" y="447983"/>
                </a:lnTo>
                <a:lnTo>
                  <a:pt x="292820" y="416049"/>
                </a:lnTo>
                <a:lnTo>
                  <a:pt x="259594" y="413428"/>
                </a:lnTo>
                <a:lnTo>
                  <a:pt x="250609" y="412909"/>
                </a:lnTo>
                <a:lnTo>
                  <a:pt x="222753" y="378748"/>
                </a:lnTo>
                <a:lnTo>
                  <a:pt x="222753" y="224763"/>
                </a:lnTo>
                <a:close/>
              </a:path>
              <a:path w="318135" h="528319" extrusionOk="0">
                <a:moveTo>
                  <a:pt x="270274" y="136657"/>
                </a:moveTo>
                <a:lnTo>
                  <a:pt x="47194" y="136657"/>
                </a:lnTo>
                <a:lnTo>
                  <a:pt x="36625" y="137362"/>
                </a:lnTo>
                <a:lnTo>
                  <a:pt x="3101" y="161586"/>
                </a:lnTo>
                <a:lnTo>
                  <a:pt x="0" y="179806"/>
                </a:lnTo>
                <a:lnTo>
                  <a:pt x="757" y="189848"/>
                </a:lnTo>
                <a:lnTo>
                  <a:pt x="26529" y="221795"/>
                </a:lnTo>
                <a:lnTo>
                  <a:pt x="45812" y="224763"/>
                </a:lnTo>
                <a:lnTo>
                  <a:pt x="271644" y="224763"/>
                </a:lnTo>
                <a:lnTo>
                  <a:pt x="311158" y="206395"/>
                </a:lnTo>
                <a:lnTo>
                  <a:pt x="318134" y="179806"/>
                </a:lnTo>
                <a:lnTo>
                  <a:pt x="317346" y="170120"/>
                </a:lnTo>
                <a:lnTo>
                  <a:pt x="290447" y="139480"/>
                </a:lnTo>
                <a:lnTo>
                  <a:pt x="270274" y="136657"/>
                </a:lnTo>
                <a:close/>
              </a:path>
              <a:path w="318135" h="528319" extrusionOk="0">
                <a:moveTo>
                  <a:pt x="148732" y="0"/>
                </a:moveTo>
                <a:lnTo>
                  <a:pt x="106002" y="11264"/>
                </a:lnTo>
                <a:lnTo>
                  <a:pt x="79789" y="43143"/>
                </a:lnTo>
                <a:lnTo>
                  <a:pt x="74699" y="72575"/>
                </a:lnTo>
                <a:lnTo>
                  <a:pt x="74699" y="136657"/>
                </a:lnTo>
                <a:lnTo>
                  <a:pt x="222753" y="136657"/>
                </a:lnTo>
                <a:lnTo>
                  <a:pt x="222753" y="70439"/>
                </a:lnTo>
                <a:lnTo>
                  <a:pt x="212300" y="27878"/>
                </a:lnTo>
                <a:lnTo>
                  <a:pt x="181012" y="4492"/>
                </a:lnTo>
                <a:lnTo>
                  <a:pt x="14873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1"/>
          <p:cNvSpPr/>
          <p:nvPr/>
        </p:nvSpPr>
        <p:spPr>
          <a:xfrm>
            <a:off x="2587959" y="541213"/>
            <a:ext cx="150495" cy="535305"/>
          </a:xfrm>
          <a:custGeom>
            <a:avLst/>
            <a:gdLst/>
            <a:ahLst/>
            <a:cxnLst/>
            <a:rect l="l" t="t" r="r" b="b"/>
            <a:pathLst>
              <a:path w="150494" h="535305" extrusionOk="0">
                <a:moveTo>
                  <a:pt x="75377" y="0"/>
                </a:moveTo>
                <a:lnTo>
                  <a:pt x="31359" y="12170"/>
                </a:lnTo>
                <a:lnTo>
                  <a:pt x="5073" y="46935"/>
                </a:lnTo>
                <a:lnTo>
                  <a:pt x="0" y="79662"/>
                </a:lnTo>
                <a:lnTo>
                  <a:pt x="0" y="455181"/>
                </a:lnTo>
                <a:lnTo>
                  <a:pt x="11327" y="501990"/>
                </a:lnTo>
                <a:lnTo>
                  <a:pt x="44013" y="529532"/>
                </a:lnTo>
                <a:lnTo>
                  <a:pt x="75377" y="534844"/>
                </a:lnTo>
                <a:lnTo>
                  <a:pt x="91606" y="533516"/>
                </a:lnTo>
                <a:lnTo>
                  <a:pt x="129771" y="513722"/>
                </a:lnTo>
                <a:lnTo>
                  <a:pt x="148823" y="474126"/>
                </a:lnTo>
                <a:lnTo>
                  <a:pt x="150089" y="457318"/>
                </a:lnTo>
                <a:lnTo>
                  <a:pt x="150089" y="77526"/>
                </a:lnTo>
                <a:lnTo>
                  <a:pt x="138756" y="32279"/>
                </a:lnTo>
                <a:lnTo>
                  <a:pt x="106242" y="5234"/>
                </a:lnTo>
                <a:lnTo>
                  <a:pt x="75377"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
          <p:cNvSpPr/>
          <p:nvPr/>
        </p:nvSpPr>
        <p:spPr>
          <a:xfrm>
            <a:off x="2799250" y="671122"/>
            <a:ext cx="412115" cy="412750"/>
          </a:xfrm>
          <a:custGeom>
            <a:avLst/>
            <a:gdLst/>
            <a:ahLst/>
            <a:cxnLst/>
            <a:rect l="l" t="t" r="r" b="b"/>
            <a:pathLst>
              <a:path w="412114" h="412750" extrusionOk="0">
                <a:moveTo>
                  <a:pt x="215189" y="0"/>
                </a:moveTo>
                <a:lnTo>
                  <a:pt x="168046" y="3509"/>
                </a:lnTo>
                <a:lnTo>
                  <a:pt x="126112" y="14036"/>
                </a:lnTo>
                <a:lnTo>
                  <a:pt x="89385" y="31577"/>
                </a:lnTo>
                <a:lnTo>
                  <a:pt x="57862" y="56128"/>
                </a:lnTo>
                <a:lnTo>
                  <a:pt x="32547" y="86725"/>
                </a:lnTo>
                <a:lnTo>
                  <a:pt x="14465" y="122441"/>
                </a:lnTo>
                <a:lnTo>
                  <a:pt x="3616" y="163267"/>
                </a:lnTo>
                <a:lnTo>
                  <a:pt x="0" y="209195"/>
                </a:lnTo>
                <a:lnTo>
                  <a:pt x="3540" y="253499"/>
                </a:lnTo>
                <a:lnTo>
                  <a:pt x="14160" y="292990"/>
                </a:lnTo>
                <a:lnTo>
                  <a:pt x="31858" y="327654"/>
                </a:lnTo>
                <a:lnTo>
                  <a:pt x="56630" y="357476"/>
                </a:lnTo>
                <a:lnTo>
                  <a:pt x="87447" y="381484"/>
                </a:lnTo>
                <a:lnTo>
                  <a:pt x="123223" y="398640"/>
                </a:lnTo>
                <a:lnTo>
                  <a:pt x="163964" y="408938"/>
                </a:lnTo>
                <a:lnTo>
                  <a:pt x="209673" y="412372"/>
                </a:lnTo>
                <a:lnTo>
                  <a:pt x="247935" y="410655"/>
                </a:lnTo>
                <a:lnTo>
                  <a:pt x="313434" y="396925"/>
                </a:lnTo>
                <a:lnTo>
                  <a:pt x="362882" y="370346"/>
                </a:lnTo>
                <a:lnTo>
                  <a:pt x="388287" y="335925"/>
                </a:lnTo>
                <a:lnTo>
                  <a:pt x="391345" y="316815"/>
                </a:lnTo>
                <a:lnTo>
                  <a:pt x="225153" y="316815"/>
                </a:lnTo>
                <a:lnTo>
                  <a:pt x="207585" y="315633"/>
                </a:lnTo>
                <a:lnTo>
                  <a:pt x="169037" y="297854"/>
                </a:lnTo>
                <a:lnTo>
                  <a:pt x="150848" y="258195"/>
                </a:lnTo>
                <a:lnTo>
                  <a:pt x="149097" y="239954"/>
                </a:lnTo>
                <a:lnTo>
                  <a:pt x="347047" y="239628"/>
                </a:lnTo>
                <a:lnTo>
                  <a:pt x="362913" y="238825"/>
                </a:lnTo>
                <a:lnTo>
                  <a:pt x="403139" y="219253"/>
                </a:lnTo>
                <a:lnTo>
                  <a:pt x="411769" y="184756"/>
                </a:lnTo>
                <a:lnTo>
                  <a:pt x="410920" y="168457"/>
                </a:lnTo>
                <a:lnTo>
                  <a:pt x="410045" y="162843"/>
                </a:lnTo>
                <a:lnTo>
                  <a:pt x="149097" y="162818"/>
                </a:lnTo>
                <a:lnTo>
                  <a:pt x="150750" y="146933"/>
                </a:lnTo>
                <a:lnTo>
                  <a:pt x="167504" y="110270"/>
                </a:lnTo>
                <a:lnTo>
                  <a:pt x="213807" y="91310"/>
                </a:lnTo>
                <a:lnTo>
                  <a:pt x="383768" y="91310"/>
                </a:lnTo>
                <a:lnTo>
                  <a:pt x="382109" y="88442"/>
                </a:lnTo>
                <a:lnTo>
                  <a:pt x="346054" y="47173"/>
                </a:lnTo>
                <a:lnTo>
                  <a:pt x="312997" y="24083"/>
                </a:lnTo>
                <a:lnTo>
                  <a:pt x="276250" y="8682"/>
                </a:lnTo>
                <a:lnTo>
                  <a:pt x="236317" y="967"/>
                </a:lnTo>
                <a:lnTo>
                  <a:pt x="215189" y="0"/>
                </a:lnTo>
                <a:close/>
              </a:path>
              <a:path w="412114" h="412750" extrusionOk="0">
                <a:moveTo>
                  <a:pt x="344295" y="272561"/>
                </a:moveTo>
                <a:lnTo>
                  <a:pt x="294386" y="291999"/>
                </a:lnTo>
                <a:lnTo>
                  <a:pt x="288380" y="295995"/>
                </a:lnTo>
                <a:lnTo>
                  <a:pt x="283794" y="298985"/>
                </a:lnTo>
                <a:lnTo>
                  <a:pt x="245664" y="314705"/>
                </a:lnTo>
                <a:lnTo>
                  <a:pt x="225153" y="316815"/>
                </a:lnTo>
                <a:lnTo>
                  <a:pt x="391345" y="316815"/>
                </a:lnTo>
                <a:lnTo>
                  <a:pt x="371107" y="279425"/>
                </a:lnTo>
                <a:lnTo>
                  <a:pt x="354152" y="273324"/>
                </a:lnTo>
                <a:lnTo>
                  <a:pt x="344295" y="272561"/>
                </a:lnTo>
                <a:close/>
              </a:path>
              <a:path w="412114" h="412750" extrusionOk="0">
                <a:moveTo>
                  <a:pt x="383768" y="91310"/>
                </a:moveTo>
                <a:lnTo>
                  <a:pt x="213807" y="91310"/>
                </a:lnTo>
                <a:lnTo>
                  <a:pt x="228583" y="92447"/>
                </a:lnTo>
                <a:lnTo>
                  <a:pt x="241569" y="95849"/>
                </a:lnTo>
                <a:lnTo>
                  <a:pt x="275553" y="131794"/>
                </a:lnTo>
                <a:lnTo>
                  <a:pt x="281633" y="162843"/>
                </a:lnTo>
                <a:lnTo>
                  <a:pt x="410045" y="162843"/>
                </a:lnTo>
                <a:lnTo>
                  <a:pt x="408372" y="152114"/>
                </a:lnTo>
                <a:lnTo>
                  <a:pt x="404120" y="135735"/>
                </a:lnTo>
                <a:lnTo>
                  <a:pt x="398161" y="119330"/>
                </a:lnTo>
                <a:lnTo>
                  <a:pt x="390750" y="103381"/>
                </a:lnTo>
                <a:lnTo>
                  <a:pt x="383768" y="9131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
          <p:cNvSpPr/>
          <p:nvPr/>
        </p:nvSpPr>
        <p:spPr>
          <a:xfrm>
            <a:off x="3252951" y="671123"/>
            <a:ext cx="412750" cy="412750"/>
          </a:xfrm>
          <a:custGeom>
            <a:avLst/>
            <a:gdLst/>
            <a:ahLst/>
            <a:cxnLst/>
            <a:rect l="l" t="t" r="r" b="b"/>
            <a:pathLst>
              <a:path w="412750" h="412750" extrusionOk="0">
                <a:moveTo>
                  <a:pt x="406171" y="92064"/>
                </a:moveTo>
                <a:lnTo>
                  <a:pt x="216558" y="92064"/>
                </a:lnTo>
                <a:lnTo>
                  <a:pt x="227749" y="92579"/>
                </a:lnTo>
                <a:lnTo>
                  <a:pt x="237555" y="94131"/>
                </a:lnTo>
                <a:lnTo>
                  <a:pt x="265751" y="124607"/>
                </a:lnTo>
                <a:lnTo>
                  <a:pt x="260720" y="138452"/>
                </a:lnTo>
                <a:lnTo>
                  <a:pt x="245626" y="149563"/>
                </a:lnTo>
                <a:lnTo>
                  <a:pt x="220465" y="157934"/>
                </a:lnTo>
                <a:lnTo>
                  <a:pt x="185234" y="163559"/>
                </a:lnTo>
                <a:lnTo>
                  <a:pt x="162127" y="165990"/>
                </a:lnTo>
                <a:lnTo>
                  <a:pt x="156321" y="166713"/>
                </a:lnTo>
                <a:lnTo>
                  <a:pt x="116178" y="172810"/>
                </a:lnTo>
                <a:lnTo>
                  <a:pt x="55398" y="191744"/>
                </a:lnTo>
                <a:lnTo>
                  <a:pt x="19544" y="220413"/>
                </a:lnTo>
                <a:lnTo>
                  <a:pt x="2170" y="263069"/>
                </a:lnTo>
                <a:lnTo>
                  <a:pt x="0" y="289888"/>
                </a:lnTo>
                <a:lnTo>
                  <a:pt x="2159" y="317447"/>
                </a:lnTo>
                <a:lnTo>
                  <a:pt x="19448" y="362660"/>
                </a:lnTo>
                <a:lnTo>
                  <a:pt x="53685" y="394344"/>
                </a:lnTo>
                <a:lnTo>
                  <a:pt x="102669" y="410368"/>
                </a:lnTo>
                <a:lnTo>
                  <a:pt x="132548" y="412372"/>
                </a:lnTo>
                <a:lnTo>
                  <a:pt x="155876" y="411308"/>
                </a:lnTo>
                <a:lnTo>
                  <a:pt x="197786" y="402794"/>
                </a:lnTo>
                <a:lnTo>
                  <a:pt x="233494" y="385779"/>
                </a:lnTo>
                <a:lnTo>
                  <a:pt x="263537" y="360128"/>
                </a:lnTo>
                <a:lnTo>
                  <a:pt x="276469" y="344043"/>
                </a:lnTo>
                <a:lnTo>
                  <a:pt x="412257" y="344043"/>
                </a:lnTo>
                <a:lnTo>
                  <a:pt x="411292" y="325497"/>
                </a:lnTo>
                <a:lnTo>
                  <a:pt x="411111" y="320333"/>
                </a:lnTo>
                <a:lnTo>
                  <a:pt x="192421" y="320333"/>
                </a:lnTo>
                <a:lnTo>
                  <a:pt x="155136" y="305773"/>
                </a:lnTo>
                <a:lnTo>
                  <a:pt x="148732" y="283869"/>
                </a:lnTo>
                <a:lnTo>
                  <a:pt x="149407" y="276060"/>
                </a:lnTo>
                <a:lnTo>
                  <a:pt x="186603" y="247665"/>
                </a:lnTo>
                <a:lnTo>
                  <a:pt x="211074" y="242995"/>
                </a:lnTo>
                <a:lnTo>
                  <a:pt x="220805" y="241005"/>
                </a:lnTo>
                <a:lnTo>
                  <a:pt x="258077" y="229767"/>
                </a:lnTo>
                <a:lnTo>
                  <a:pt x="264419" y="226887"/>
                </a:lnTo>
                <a:lnTo>
                  <a:pt x="411066" y="226887"/>
                </a:lnTo>
                <a:lnTo>
                  <a:pt x="410993" y="138335"/>
                </a:lnTo>
                <a:lnTo>
                  <a:pt x="410401" y="120197"/>
                </a:lnTo>
                <a:lnTo>
                  <a:pt x="408405" y="102351"/>
                </a:lnTo>
                <a:lnTo>
                  <a:pt x="406171" y="92064"/>
                </a:lnTo>
                <a:close/>
              </a:path>
              <a:path w="412750" h="412750" extrusionOk="0">
                <a:moveTo>
                  <a:pt x="412257" y="344043"/>
                </a:moveTo>
                <a:lnTo>
                  <a:pt x="276469" y="344043"/>
                </a:lnTo>
                <a:lnTo>
                  <a:pt x="279673" y="358771"/>
                </a:lnTo>
                <a:lnTo>
                  <a:pt x="308805" y="397182"/>
                </a:lnTo>
                <a:lnTo>
                  <a:pt x="349107" y="405637"/>
                </a:lnTo>
                <a:lnTo>
                  <a:pt x="363671" y="404831"/>
                </a:lnTo>
                <a:lnTo>
                  <a:pt x="403354" y="385518"/>
                </a:lnTo>
                <a:lnTo>
                  <a:pt x="412498" y="355038"/>
                </a:lnTo>
                <a:lnTo>
                  <a:pt x="412498" y="350087"/>
                </a:lnTo>
                <a:lnTo>
                  <a:pt x="412257" y="344043"/>
                </a:lnTo>
                <a:close/>
              </a:path>
              <a:path w="412750" h="412750" extrusionOk="0">
                <a:moveTo>
                  <a:pt x="411066" y="226887"/>
                </a:moveTo>
                <a:lnTo>
                  <a:pt x="264419" y="226887"/>
                </a:lnTo>
                <a:lnTo>
                  <a:pt x="264657" y="228985"/>
                </a:lnTo>
                <a:lnTo>
                  <a:pt x="264858" y="232411"/>
                </a:lnTo>
                <a:lnTo>
                  <a:pt x="260831" y="279759"/>
                </a:lnTo>
                <a:lnTo>
                  <a:pt x="238203" y="310495"/>
                </a:lnTo>
                <a:lnTo>
                  <a:pt x="192421" y="320333"/>
                </a:lnTo>
                <a:lnTo>
                  <a:pt x="411111" y="320333"/>
                </a:lnTo>
                <a:lnTo>
                  <a:pt x="411066" y="226887"/>
                </a:lnTo>
                <a:close/>
              </a:path>
              <a:path w="412750" h="412750" extrusionOk="0">
                <a:moveTo>
                  <a:pt x="217262" y="0"/>
                </a:moveTo>
                <a:lnTo>
                  <a:pt x="178022" y="1759"/>
                </a:lnTo>
                <a:lnTo>
                  <a:pt x="111064" y="15839"/>
                </a:lnTo>
                <a:lnTo>
                  <a:pt x="60730" y="43148"/>
                </a:lnTo>
                <a:lnTo>
                  <a:pt x="34874" y="78647"/>
                </a:lnTo>
                <a:lnTo>
                  <a:pt x="31638" y="99150"/>
                </a:lnTo>
                <a:lnTo>
                  <a:pt x="32437" y="108382"/>
                </a:lnTo>
                <a:lnTo>
                  <a:pt x="58187" y="142706"/>
                </a:lnTo>
                <a:lnTo>
                  <a:pt x="74020" y="146207"/>
                </a:lnTo>
                <a:lnTo>
                  <a:pt x="90242" y="144436"/>
                </a:lnTo>
                <a:lnTo>
                  <a:pt x="106892" y="139128"/>
                </a:lnTo>
                <a:lnTo>
                  <a:pt x="123978" y="130288"/>
                </a:lnTo>
                <a:lnTo>
                  <a:pt x="141507" y="117923"/>
                </a:lnTo>
                <a:lnTo>
                  <a:pt x="148167" y="112469"/>
                </a:lnTo>
                <a:lnTo>
                  <a:pt x="153080" y="108675"/>
                </a:lnTo>
                <a:lnTo>
                  <a:pt x="190167" y="94036"/>
                </a:lnTo>
                <a:lnTo>
                  <a:pt x="216558" y="92064"/>
                </a:lnTo>
                <a:lnTo>
                  <a:pt x="406171" y="92064"/>
                </a:lnTo>
                <a:lnTo>
                  <a:pt x="405076" y="87017"/>
                </a:lnTo>
                <a:lnTo>
                  <a:pt x="385778" y="52185"/>
                </a:lnTo>
                <a:lnTo>
                  <a:pt x="351182" y="25259"/>
                </a:lnTo>
                <a:lnTo>
                  <a:pt x="302968" y="8556"/>
                </a:lnTo>
                <a:lnTo>
                  <a:pt x="262429" y="2139"/>
                </a:lnTo>
                <a:lnTo>
                  <a:pt x="240420" y="534"/>
                </a:lnTo>
                <a:lnTo>
                  <a:pt x="21726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1"/>
          <p:cNvSpPr/>
          <p:nvPr/>
        </p:nvSpPr>
        <p:spPr>
          <a:xfrm>
            <a:off x="3747224" y="674686"/>
            <a:ext cx="296545" cy="401955"/>
          </a:xfrm>
          <a:custGeom>
            <a:avLst/>
            <a:gdLst/>
            <a:ahLst/>
            <a:cxnLst/>
            <a:rect l="l" t="t" r="r" b="b"/>
            <a:pathLst>
              <a:path w="296545" h="401955" extrusionOk="0">
                <a:moveTo>
                  <a:pt x="68165" y="2889"/>
                </a:moveTo>
                <a:lnTo>
                  <a:pt x="27786" y="13687"/>
                </a:lnTo>
                <a:lnTo>
                  <a:pt x="4473" y="45262"/>
                </a:lnTo>
                <a:lnTo>
                  <a:pt x="0" y="321766"/>
                </a:lnTo>
                <a:lnTo>
                  <a:pt x="1263" y="339200"/>
                </a:lnTo>
                <a:lnTo>
                  <a:pt x="20141" y="379967"/>
                </a:lnTo>
                <a:lnTo>
                  <a:pt x="58401" y="400070"/>
                </a:lnTo>
                <a:lnTo>
                  <a:pt x="74724" y="401416"/>
                </a:lnTo>
                <a:lnTo>
                  <a:pt x="90899" y="400093"/>
                </a:lnTo>
                <a:lnTo>
                  <a:pt x="129131" y="380306"/>
                </a:lnTo>
                <a:lnTo>
                  <a:pt x="148152" y="340679"/>
                </a:lnTo>
                <a:lnTo>
                  <a:pt x="149423" y="323889"/>
                </a:lnTo>
                <a:lnTo>
                  <a:pt x="149423" y="237140"/>
                </a:lnTo>
                <a:lnTo>
                  <a:pt x="150411" y="218553"/>
                </a:lnTo>
                <a:lnTo>
                  <a:pt x="165268" y="177519"/>
                </a:lnTo>
                <a:lnTo>
                  <a:pt x="203947" y="152580"/>
                </a:lnTo>
                <a:lnTo>
                  <a:pt x="241807" y="140783"/>
                </a:lnTo>
                <a:lnTo>
                  <a:pt x="257277" y="134143"/>
                </a:lnTo>
                <a:lnTo>
                  <a:pt x="269875" y="126614"/>
                </a:lnTo>
                <a:lnTo>
                  <a:pt x="279597" y="118199"/>
                </a:lnTo>
                <a:lnTo>
                  <a:pt x="286803" y="108527"/>
                </a:lnTo>
                <a:lnTo>
                  <a:pt x="287055" y="107971"/>
                </a:lnTo>
                <a:lnTo>
                  <a:pt x="137386" y="107971"/>
                </a:lnTo>
                <a:lnTo>
                  <a:pt x="137386" y="75390"/>
                </a:lnTo>
                <a:lnTo>
                  <a:pt x="127802" y="30822"/>
                </a:lnTo>
                <a:lnTo>
                  <a:pt x="84604" y="3993"/>
                </a:lnTo>
                <a:lnTo>
                  <a:pt x="68165" y="2889"/>
                </a:lnTo>
                <a:close/>
              </a:path>
              <a:path w="296545" h="401955" extrusionOk="0">
                <a:moveTo>
                  <a:pt x="237580" y="0"/>
                </a:moveTo>
                <a:lnTo>
                  <a:pt x="192828" y="14815"/>
                </a:lnTo>
                <a:lnTo>
                  <a:pt x="157177" y="59962"/>
                </a:lnTo>
                <a:lnTo>
                  <a:pt x="137386" y="107971"/>
                </a:lnTo>
                <a:lnTo>
                  <a:pt x="287055" y="107971"/>
                </a:lnTo>
                <a:lnTo>
                  <a:pt x="291960" y="97170"/>
                </a:lnTo>
                <a:lnTo>
                  <a:pt x="295060" y="84123"/>
                </a:lnTo>
                <a:lnTo>
                  <a:pt x="296095" y="69384"/>
                </a:lnTo>
                <a:lnTo>
                  <a:pt x="295125" y="53981"/>
                </a:lnTo>
                <a:lnTo>
                  <a:pt x="280615" y="18395"/>
                </a:lnTo>
                <a:lnTo>
                  <a:pt x="23758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1"/>
          <p:cNvSpPr/>
          <p:nvPr/>
        </p:nvSpPr>
        <p:spPr>
          <a:xfrm>
            <a:off x="4065277" y="674723"/>
            <a:ext cx="403860" cy="401955"/>
          </a:xfrm>
          <a:custGeom>
            <a:avLst/>
            <a:gdLst/>
            <a:ahLst/>
            <a:cxnLst/>
            <a:rect l="l" t="t" r="r" b="b"/>
            <a:pathLst>
              <a:path w="403860" h="401955" extrusionOk="0">
                <a:moveTo>
                  <a:pt x="67449" y="2789"/>
                </a:moveTo>
                <a:lnTo>
                  <a:pt x="26812" y="13338"/>
                </a:lnTo>
                <a:lnTo>
                  <a:pt x="4297" y="44748"/>
                </a:lnTo>
                <a:lnTo>
                  <a:pt x="0" y="76759"/>
                </a:lnTo>
                <a:lnTo>
                  <a:pt x="0" y="321665"/>
                </a:lnTo>
                <a:lnTo>
                  <a:pt x="11137" y="368481"/>
                </a:lnTo>
                <a:lnTo>
                  <a:pt x="43237" y="396047"/>
                </a:lnTo>
                <a:lnTo>
                  <a:pt x="74033" y="401378"/>
                </a:lnTo>
                <a:lnTo>
                  <a:pt x="90065" y="400044"/>
                </a:lnTo>
                <a:lnTo>
                  <a:pt x="128239" y="380105"/>
                </a:lnTo>
                <a:lnTo>
                  <a:pt x="147428" y="340479"/>
                </a:lnTo>
                <a:lnTo>
                  <a:pt x="148771" y="195022"/>
                </a:lnTo>
                <a:lnTo>
                  <a:pt x="149570" y="178015"/>
                </a:lnTo>
                <a:lnTo>
                  <a:pt x="162466" y="138014"/>
                </a:lnTo>
                <a:lnTo>
                  <a:pt x="204471" y="118928"/>
                </a:lnTo>
                <a:lnTo>
                  <a:pt x="400490" y="118928"/>
                </a:lnTo>
                <a:lnTo>
                  <a:pt x="400059" y="114995"/>
                </a:lnTo>
                <a:lnTo>
                  <a:pt x="397820" y="102147"/>
                </a:lnTo>
                <a:lnTo>
                  <a:pt x="394885" y="90140"/>
                </a:lnTo>
                <a:lnTo>
                  <a:pt x="391266" y="78968"/>
                </a:lnTo>
                <a:lnTo>
                  <a:pt x="388896" y="73254"/>
                </a:lnTo>
                <a:lnTo>
                  <a:pt x="135979" y="73254"/>
                </a:lnTo>
                <a:lnTo>
                  <a:pt x="134589" y="57097"/>
                </a:lnTo>
                <a:lnTo>
                  <a:pt x="117747" y="20883"/>
                </a:lnTo>
                <a:lnTo>
                  <a:pt x="82876" y="3918"/>
                </a:lnTo>
                <a:lnTo>
                  <a:pt x="67449" y="2789"/>
                </a:lnTo>
                <a:close/>
              </a:path>
              <a:path w="403860" h="401955" extrusionOk="0">
                <a:moveTo>
                  <a:pt x="400490" y="118928"/>
                </a:moveTo>
                <a:lnTo>
                  <a:pt x="204471" y="118928"/>
                </a:lnTo>
                <a:lnTo>
                  <a:pt x="217391" y="119951"/>
                </a:lnTo>
                <a:lnTo>
                  <a:pt x="228247" y="123027"/>
                </a:lnTo>
                <a:lnTo>
                  <a:pt x="252260" y="158660"/>
                </a:lnTo>
                <a:lnTo>
                  <a:pt x="255108" y="316061"/>
                </a:lnTo>
                <a:lnTo>
                  <a:pt x="256327" y="335537"/>
                </a:lnTo>
                <a:lnTo>
                  <a:pt x="274546" y="379402"/>
                </a:lnTo>
                <a:lnTo>
                  <a:pt x="313324" y="400006"/>
                </a:lnTo>
                <a:lnTo>
                  <a:pt x="330498" y="401378"/>
                </a:lnTo>
                <a:lnTo>
                  <a:pt x="347535" y="400006"/>
                </a:lnTo>
                <a:lnTo>
                  <a:pt x="385244" y="379741"/>
                </a:lnTo>
                <a:lnTo>
                  <a:pt x="402675" y="335812"/>
                </a:lnTo>
                <a:lnTo>
                  <a:pt x="403841" y="316061"/>
                </a:lnTo>
                <a:lnTo>
                  <a:pt x="403841" y="195022"/>
                </a:lnTo>
                <a:lnTo>
                  <a:pt x="403600" y="169970"/>
                </a:lnTo>
                <a:lnTo>
                  <a:pt x="402883" y="148275"/>
                </a:lnTo>
                <a:lnTo>
                  <a:pt x="401668" y="129660"/>
                </a:lnTo>
                <a:lnTo>
                  <a:pt x="400490" y="118928"/>
                </a:lnTo>
                <a:close/>
              </a:path>
              <a:path w="403860" h="401955" extrusionOk="0">
                <a:moveTo>
                  <a:pt x="267849" y="0"/>
                </a:moveTo>
                <a:lnTo>
                  <a:pt x="226229" y="4460"/>
                </a:lnTo>
                <a:lnTo>
                  <a:pt x="175394" y="27993"/>
                </a:lnTo>
                <a:lnTo>
                  <a:pt x="147947" y="55720"/>
                </a:lnTo>
                <a:lnTo>
                  <a:pt x="135979" y="73254"/>
                </a:lnTo>
                <a:lnTo>
                  <a:pt x="388896" y="73254"/>
                </a:lnTo>
                <a:lnTo>
                  <a:pt x="367595" y="39468"/>
                </a:lnTo>
                <a:lnTo>
                  <a:pt x="324323" y="10029"/>
                </a:lnTo>
                <a:lnTo>
                  <a:pt x="26784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1"/>
          <p:cNvSpPr/>
          <p:nvPr/>
        </p:nvSpPr>
        <p:spPr>
          <a:xfrm>
            <a:off x="4546847" y="512258"/>
            <a:ext cx="150495" cy="563880"/>
          </a:xfrm>
          <a:custGeom>
            <a:avLst/>
            <a:gdLst/>
            <a:ahLst/>
            <a:cxnLst/>
            <a:rect l="l" t="t" r="r" b="b"/>
            <a:pathLst>
              <a:path w="150495" h="563880" extrusionOk="0">
                <a:moveTo>
                  <a:pt x="75352" y="0"/>
                </a:moveTo>
                <a:lnTo>
                  <a:pt x="38331" y="11720"/>
                </a:lnTo>
                <a:lnTo>
                  <a:pt x="12899" y="43690"/>
                </a:lnTo>
                <a:lnTo>
                  <a:pt x="7903" y="70439"/>
                </a:lnTo>
                <a:lnTo>
                  <a:pt x="9153" y="84089"/>
                </a:lnTo>
                <a:lnTo>
                  <a:pt x="27856" y="119267"/>
                </a:lnTo>
                <a:lnTo>
                  <a:pt x="62086" y="138481"/>
                </a:lnTo>
                <a:lnTo>
                  <a:pt x="75352" y="139761"/>
                </a:lnTo>
                <a:lnTo>
                  <a:pt x="88844" y="138481"/>
                </a:lnTo>
                <a:lnTo>
                  <a:pt x="123250" y="119443"/>
                </a:lnTo>
                <a:lnTo>
                  <a:pt x="141943" y="84254"/>
                </a:lnTo>
                <a:lnTo>
                  <a:pt x="143191" y="70439"/>
                </a:lnTo>
                <a:lnTo>
                  <a:pt x="141943" y="56424"/>
                </a:lnTo>
                <a:lnTo>
                  <a:pt x="123250" y="20694"/>
                </a:lnTo>
                <a:lnTo>
                  <a:pt x="88812" y="1289"/>
                </a:lnTo>
                <a:lnTo>
                  <a:pt x="75352" y="0"/>
                </a:lnTo>
                <a:close/>
              </a:path>
              <a:path w="150495" h="563880" extrusionOk="0">
                <a:moveTo>
                  <a:pt x="75352" y="165984"/>
                </a:moveTo>
                <a:lnTo>
                  <a:pt x="31344" y="178139"/>
                </a:lnTo>
                <a:lnTo>
                  <a:pt x="5057" y="212863"/>
                </a:lnTo>
                <a:lnTo>
                  <a:pt x="0" y="245609"/>
                </a:lnTo>
                <a:lnTo>
                  <a:pt x="0" y="484194"/>
                </a:lnTo>
                <a:lnTo>
                  <a:pt x="11396" y="530743"/>
                </a:lnTo>
                <a:lnTo>
                  <a:pt x="44203" y="558471"/>
                </a:lnTo>
                <a:lnTo>
                  <a:pt x="75352" y="563844"/>
                </a:lnTo>
                <a:lnTo>
                  <a:pt x="91548" y="562523"/>
                </a:lnTo>
                <a:lnTo>
                  <a:pt x="129759" y="542760"/>
                </a:lnTo>
                <a:lnTo>
                  <a:pt x="148842" y="503108"/>
                </a:lnTo>
                <a:lnTo>
                  <a:pt x="150114" y="486318"/>
                </a:lnTo>
                <a:lnTo>
                  <a:pt x="150114" y="243485"/>
                </a:lnTo>
                <a:lnTo>
                  <a:pt x="138749" y="198483"/>
                </a:lnTo>
                <a:lnTo>
                  <a:pt x="106243" y="171249"/>
                </a:lnTo>
                <a:lnTo>
                  <a:pt x="75352" y="16598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
          <p:cNvSpPr/>
          <p:nvPr/>
        </p:nvSpPr>
        <p:spPr>
          <a:xfrm>
            <a:off x="4778142" y="674723"/>
            <a:ext cx="403860" cy="401955"/>
          </a:xfrm>
          <a:custGeom>
            <a:avLst/>
            <a:gdLst/>
            <a:ahLst/>
            <a:cxnLst/>
            <a:rect l="l" t="t" r="r" b="b"/>
            <a:pathLst>
              <a:path w="403860" h="401955" extrusionOk="0">
                <a:moveTo>
                  <a:pt x="67411" y="2852"/>
                </a:moveTo>
                <a:lnTo>
                  <a:pt x="26785" y="13348"/>
                </a:lnTo>
                <a:lnTo>
                  <a:pt x="4279" y="44758"/>
                </a:lnTo>
                <a:lnTo>
                  <a:pt x="0" y="76759"/>
                </a:lnTo>
                <a:lnTo>
                  <a:pt x="0" y="321728"/>
                </a:lnTo>
                <a:lnTo>
                  <a:pt x="11105" y="368482"/>
                </a:lnTo>
                <a:lnTo>
                  <a:pt x="43209" y="396047"/>
                </a:lnTo>
                <a:lnTo>
                  <a:pt x="73995" y="401378"/>
                </a:lnTo>
                <a:lnTo>
                  <a:pt x="90038" y="400044"/>
                </a:lnTo>
                <a:lnTo>
                  <a:pt x="128188" y="380105"/>
                </a:lnTo>
                <a:lnTo>
                  <a:pt x="147392" y="340479"/>
                </a:lnTo>
                <a:lnTo>
                  <a:pt x="148736" y="195022"/>
                </a:lnTo>
                <a:lnTo>
                  <a:pt x="149531" y="178041"/>
                </a:lnTo>
                <a:lnTo>
                  <a:pt x="162441" y="138027"/>
                </a:lnTo>
                <a:lnTo>
                  <a:pt x="204458" y="118928"/>
                </a:lnTo>
                <a:lnTo>
                  <a:pt x="400444" y="118928"/>
                </a:lnTo>
                <a:lnTo>
                  <a:pt x="400008" y="114995"/>
                </a:lnTo>
                <a:lnTo>
                  <a:pt x="397779" y="102147"/>
                </a:lnTo>
                <a:lnTo>
                  <a:pt x="394849" y="90140"/>
                </a:lnTo>
                <a:lnTo>
                  <a:pt x="391228" y="78968"/>
                </a:lnTo>
                <a:lnTo>
                  <a:pt x="388851" y="73254"/>
                </a:lnTo>
                <a:lnTo>
                  <a:pt x="135966" y="73254"/>
                </a:lnTo>
                <a:lnTo>
                  <a:pt x="134574" y="57097"/>
                </a:lnTo>
                <a:lnTo>
                  <a:pt x="117696" y="20883"/>
                </a:lnTo>
                <a:lnTo>
                  <a:pt x="82825" y="3971"/>
                </a:lnTo>
                <a:lnTo>
                  <a:pt x="67411" y="2852"/>
                </a:lnTo>
                <a:close/>
              </a:path>
              <a:path w="403860" h="401955" extrusionOk="0">
                <a:moveTo>
                  <a:pt x="400444" y="118928"/>
                </a:moveTo>
                <a:lnTo>
                  <a:pt x="204458" y="118928"/>
                </a:lnTo>
                <a:lnTo>
                  <a:pt x="217380" y="119955"/>
                </a:lnTo>
                <a:lnTo>
                  <a:pt x="228228" y="123037"/>
                </a:lnTo>
                <a:lnTo>
                  <a:pt x="252234" y="158670"/>
                </a:lnTo>
                <a:lnTo>
                  <a:pt x="255070" y="316061"/>
                </a:lnTo>
                <a:lnTo>
                  <a:pt x="256286" y="335547"/>
                </a:lnTo>
                <a:lnTo>
                  <a:pt x="274508" y="379402"/>
                </a:lnTo>
                <a:lnTo>
                  <a:pt x="313302" y="400006"/>
                </a:lnTo>
                <a:lnTo>
                  <a:pt x="330486" y="401378"/>
                </a:lnTo>
                <a:lnTo>
                  <a:pt x="347524" y="400006"/>
                </a:lnTo>
                <a:lnTo>
                  <a:pt x="385232" y="379741"/>
                </a:lnTo>
                <a:lnTo>
                  <a:pt x="402638" y="335834"/>
                </a:lnTo>
                <a:lnTo>
                  <a:pt x="403803" y="316061"/>
                </a:lnTo>
                <a:lnTo>
                  <a:pt x="403803" y="195022"/>
                </a:lnTo>
                <a:lnTo>
                  <a:pt x="403565" y="169974"/>
                </a:lnTo>
                <a:lnTo>
                  <a:pt x="402853" y="148285"/>
                </a:lnTo>
                <a:lnTo>
                  <a:pt x="401667" y="129957"/>
                </a:lnTo>
                <a:lnTo>
                  <a:pt x="400444" y="118928"/>
                </a:lnTo>
                <a:close/>
              </a:path>
              <a:path w="403860" h="401955" extrusionOk="0">
                <a:moveTo>
                  <a:pt x="267799" y="0"/>
                </a:moveTo>
                <a:lnTo>
                  <a:pt x="226186" y="4466"/>
                </a:lnTo>
                <a:lnTo>
                  <a:pt x="175371" y="28035"/>
                </a:lnTo>
                <a:lnTo>
                  <a:pt x="147914" y="55728"/>
                </a:lnTo>
                <a:lnTo>
                  <a:pt x="135966" y="73254"/>
                </a:lnTo>
                <a:lnTo>
                  <a:pt x="388851" y="73254"/>
                </a:lnTo>
                <a:lnTo>
                  <a:pt x="367561" y="39493"/>
                </a:lnTo>
                <a:lnTo>
                  <a:pt x="324274" y="10050"/>
                </a:lnTo>
                <a:lnTo>
                  <a:pt x="26779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1"/>
          <p:cNvSpPr/>
          <p:nvPr/>
        </p:nvSpPr>
        <p:spPr>
          <a:xfrm>
            <a:off x="5238667" y="674733"/>
            <a:ext cx="414655" cy="551180"/>
          </a:xfrm>
          <a:custGeom>
            <a:avLst/>
            <a:gdLst/>
            <a:ahLst/>
            <a:cxnLst/>
            <a:rect l="l" t="t" r="r" b="b"/>
            <a:pathLst>
              <a:path w="414654" h="551180" extrusionOk="0">
                <a:moveTo>
                  <a:pt x="72311" y="404544"/>
                </a:moveTo>
                <a:lnTo>
                  <a:pt x="64044" y="404544"/>
                </a:lnTo>
                <a:lnTo>
                  <a:pt x="52722" y="405479"/>
                </a:lnTo>
                <a:lnTo>
                  <a:pt x="19233" y="427640"/>
                </a:lnTo>
                <a:lnTo>
                  <a:pt x="11006" y="458687"/>
                </a:lnTo>
                <a:lnTo>
                  <a:pt x="14100" y="478656"/>
                </a:lnTo>
                <a:lnTo>
                  <a:pt x="38820" y="512189"/>
                </a:lnTo>
                <a:lnTo>
                  <a:pt x="87323" y="536666"/>
                </a:lnTo>
                <a:lnTo>
                  <a:pt x="154369" y="549152"/>
                </a:lnTo>
                <a:lnTo>
                  <a:pt x="194519" y="550714"/>
                </a:lnTo>
                <a:lnTo>
                  <a:pt x="246546" y="547812"/>
                </a:lnTo>
                <a:lnTo>
                  <a:pt x="291495" y="539113"/>
                </a:lnTo>
                <a:lnTo>
                  <a:pt x="329354" y="524623"/>
                </a:lnTo>
                <a:lnTo>
                  <a:pt x="383896" y="478131"/>
                </a:lnTo>
                <a:lnTo>
                  <a:pt x="396004" y="455144"/>
                </a:lnTo>
                <a:lnTo>
                  <a:pt x="197937" y="455144"/>
                </a:lnTo>
                <a:lnTo>
                  <a:pt x="188128" y="454765"/>
                </a:lnTo>
                <a:lnTo>
                  <a:pt x="141710" y="440554"/>
                </a:lnTo>
                <a:lnTo>
                  <a:pt x="110612" y="420820"/>
                </a:lnTo>
                <a:lnTo>
                  <a:pt x="102329" y="415856"/>
                </a:lnTo>
                <a:lnTo>
                  <a:pt x="94960" y="411952"/>
                </a:lnTo>
                <a:lnTo>
                  <a:pt x="88508" y="409105"/>
                </a:lnTo>
                <a:lnTo>
                  <a:pt x="80441" y="406027"/>
                </a:lnTo>
                <a:lnTo>
                  <a:pt x="72311" y="404544"/>
                </a:lnTo>
                <a:close/>
              </a:path>
              <a:path w="414654" h="551180" extrusionOk="0">
                <a:moveTo>
                  <a:pt x="414508" y="340475"/>
                </a:moveTo>
                <a:lnTo>
                  <a:pt x="271267" y="340475"/>
                </a:lnTo>
                <a:lnTo>
                  <a:pt x="271267" y="382606"/>
                </a:lnTo>
                <a:lnTo>
                  <a:pt x="270130" y="399526"/>
                </a:lnTo>
                <a:lnTo>
                  <a:pt x="253022" y="436912"/>
                </a:lnTo>
                <a:lnTo>
                  <a:pt x="215197" y="454009"/>
                </a:lnTo>
                <a:lnTo>
                  <a:pt x="197937" y="455144"/>
                </a:lnTo>
                <a:lnTo>
                  <a:pt x="396004" y="455144"/>
                </a:lnTo>
                <a:lnTo>
                  <a:pt x="400896" y="445858"/>
                </a:lnTo>
                <a:lnTo>
                  <a:pt x="411103" y="407526"/>
                </a:lnTo>
                <a:lnTo>
                  <a:pt x="414468" y="363662"/>
                </a:lnTo>
                <a:lnTo>
                  <a:pt x="414508" y="340475"/>
                </a:lnTo>
                <a:close/>
              </a:path>
              <a:path w="414654" h="551180" extrusionOk="0">
                <a:moveTo>
                  <a:pt x="159701" y="0"/>
                </a:moveTo>
                <a:lnTo>
                  <a:pt x="94338" y="13044"/>
                </a:lnTo>
                <a:lnTo>
                  <a:pt x="43550" y="52157"/>
                </a:lnTo>
                <a:lnTo>
                  <a:pt x="10881" y="113281"/>
                </a:lnTo>
                <a:lnTo>
                  <a:pt x="2719" y="150504"/>
                </a:lnTo>
                <a:lnTo>
                  <a:pt x="0" y="192170"/>
                </a:lnTo>
                <a:lnTo>
                  <a:pt x="2845" y="231850"/>
                </a:lnTo>
                <a:lnTo>
                  <a:pt x="25640" y="298744"/>
                </a:lnTo>
                <a:lnTo>
                  <a:pt x="70301" y="347953"/>
                </a:lnTo>
                <a:lnTo>
                  <a:pt x="130985" y="373083"/>
                </a:lnTo>
                <a:lnTo>
                  <a:pt x="166977" y="376223"/>
                </a:lnTo>
                <a:lnTo>
                  <a:pt x="183199" y="375663"/>
                </a:lnTo>
                <a:lnTo>
                  <a:pt x="226372" y="367352"/>
                </a:lnTo>
                <a:lnTo>
                  <a:pt x="261375" y="348919"/>
                </a:lnTo>
                <a:lnTo>
                  <a:pt x="271267" y="340475"/>
                </a:lnTo>
                <a:lnTo>
                  <a:pt x="414508" y="340475"/>
                </a:lnTo>
                <a:lnTo>
                  <a:pt x="414508" y="270362"/>
                </a:lnTo>
                <a:lnTo>
                  <a:pt x="207914" y="270362"/>
                </a:lnTo>
                <a:lnTo>
                  <a:pt x="193727" y="269112"/>
                </a:lnTo>
                <a:lnTo>
                  <a:pt x="155863" y="239143"/>
                </a:lnTo>
                <a:lnTo>
                  <a:pt x="147402" y="192170"/>
                </a:lnTo>
                <a:lnTo>
                  <a:pt x="147352" y="189657"/>
                </a:lnTo>
                <a:lnTo>
                  <a:pt x="148286" y="172251"/>
                </a:lnTo>
                <a:lnTo>
                  <a:pt x="162843" y="131669"/>
                </a:lnTo>
                <a:lnTo>
                  <a:pt x="207914" y="111464"/>
                </a:lnTo>
                <a:lnTo>
                  <a:pt x="414508" y="111464"/>
                </a:lnTo>
                <a:lnTo>
                  <a:pt x="414508" y="83168"/>
                </a:lnTo>
                <a:lnTo>
                  <a:pt x="413519" y="63514"/>
                </a:lnTo>
                <a:lnTo>
                  <a:pt x="412552" y="58038"/>
                </a:lnTo>
                <a:lnTo>
                  <a:pt x="283317" y="58038"/>
                </a:lnTo>
                <a:lnTo>
                  <a:pt x="272223" y="44270"/>
                </a:lnTo>
                <a:lnTo>
                  <a:pt x="231687" y="14286"/>
                </a:lnTo>
                <a:lnTo>
                  <a:pt x="179722" y="887"/>
                </a:lnTo>
                <a:lnTo>
                  <a:pt x="159701" y="0"/>
                </a:lnTo>
                <a:close/>
              </a:path>
              <a:path w="414654" h="551180" extrusionOk="0">
                <a:moveTo>
                  <a:pt x="414508" y="111464"/>
                </a:moveTo>
                <a:lnTo>
                  <a:pt x="207914" y="111464"/>
                </a:lnTo>
                <a:lnTo>
                  <a:pt x="221929" y="112748"/>
                </a:lnTo>
                <a:lnTo>
                  <a:pt x="234291" y="116600"/>
                </a:lnTo>
                <a:lnTo>
                  <a:pt x="266462" y="156676"/>
                </a:lnTo>
                <a:lnTo>
                  <a:pt x="270588" y="189657"/>
                </a:lnTo>
                <a:lnTo>
                  <a:pt x="269631" y="208877"/>
                </a:lnTo>
                <a:lnTo>
                  <a:pt x="255259" y="250547"/>
                </a:lnTo>
                <a:lnTo>
                  <a:pt x="207914" y="270362"/>
                </a:lnTo>
                <a:lnTo>
                  <a:pt x="414508" y="270362"/>
                </a:lnTo>
                <a:lnTo>
                  <a:pt x="414508" y="111464"/>
                </a:lnTo>
                <a:close/>
              </a:path>
              <a:path w="414654" h="551180" extrusionOk="0">
                <a:moveTo>
                  <a:pt x="348052" y="2098"/>
                </a:moveTo>
                <a:lnTo>
                  <a:pt x="306775" y="15693"/>
                </a:lnTo>
                <a:lnTo>
                  <a:pt x="283317" y="58038"/>
                </a:lnTo>
                <a:lnTo>
                  <a:pt x="412552" y="58038"/>
                </a:lnTo>
                <a:lnTo>
                  <a:pt x="398664" y="21536"/>
                </a:lnTo>
                <a:lnTo>
                  <a:pt x="364252" y="3317"/>
                </a:lnTo>
                <a:lnTo>
                  <a:pt x="348052" y="209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
          <p:cNvSpPr/>
          <p:nvPr/>
        </p:nvSpPr>
        <p:spPr>
          <a:xfrm>
            <a:off x="1350058" y="1203866"/>
            <a:ext cx="208215" cy="23884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1"/>
          <p:cNvSpPr/>
          <p:nvPr/>
        </p:nvSpPr>
        <p:spPr>
          <a:xfrm>
            <a:off x="1622358" y="1272703"/>
            <a:ext cx="144259" cy="17471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1"/>
          <p:cNvSpPr/>
          <p:nvPr/>
        </p:nvSpPr>
        <p:spPr>
          <a:xfrm>
            <a:off x="1833385" y="1272708"/>
            <a:ext cx="175408" cy="17471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1"/>
          <p:cNvSpPr/>
          <p:nvPr/>
        </p:nvSpPr>
        <p:spPr>
          <a:xfrm>
            <a:off x="2080614" y="1272702"/>
            <a:ext cx="147210" cy="170017"/>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1"/>
          <p:cNvSpPr/>
          <p:nvPr/>
        </p:nvSpPr>
        <p:spPr>
          <a:xfrm>
            <a:off x="2287947" y="1272711"/>
            <a:ext cx="180107" cy="172857"/>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1"/>
          <p:cNvSpPr/>
          <p:nvPr/>
        </p:nvSpPr>
        <p:spPr>
          <a:xfrm>
            <a:off x="2538530" y="1187545"/>
            <a:ext cx="92710" cy="259079"/>
          </a:xfrm>
          <a:custGeom>
            <a:avLst/>
            <a:gdLst/>
            <a:ahLst/>
            <a:cxnLst/>
            <a:rect l="l" t="t" r="r" b="b"/>
            <a:pathLst>
              <a:path w="92710" h="259080" extrusionOk="0">
                <a:moveTo>
                  <a:pt x="77099" y="0"/>
                </a:moveTo>
                <a:lnTo>
                  <a:pt x="64973" y="0"/>
                </a:lnTo>
                <a:lnTo>
                  <a:pt x="60035" y="2286"/>
                </a:lnTo>
                <a:lnTo>
                  <a:pt x="51730" y="11497"/>
                </a:lnTo>
                <a:lnTo>
                  <a:pt x="49657" y="16887"/>
                </a:lnTo>
                <a:lnTo>
                  <a:pt x="49657" y="28887"/>
                </a:lnTo>
                <a:lnTo>
                  <a:pt x="51730" y="34076"/>
                </a:lnTo>
                <a:lnTo>
                  <a:pt x="60035" y="43173"/>
                </a:lnTo>
                <a:lnTo>
                  <a:pt x="64973" y="45435"/>
                </a:lnTo>
                <a:lnTo>
                  <a:pt x="76860" y="45435"/>
                </a:lnTo>
                <a:lnTo>
                  <a:pt x="82037" y="43060"/>
                </a:lnTo>
                <a:lnTo>
                  <a:pt x="90342" y="33511"/>
                </a:lnTo>
                <a:lnTo>
                  <a:pt x="92416" y="27932"/>
                </a:lnTo>
                <a:lnTo>
                  <a:pt x="92416" y="15819"/>
                </a:lnTo>
                <a:lnTo>
                  <a:pt x="90393" y="10793"/>
                </a:lnTo>
                <a:lnTo>
                  <a:pt x="82313" y="2148"/>
                </a:lnTo>
                <a:lnTo>
                  <a:pt x="77099" y="0"/>
                </a:lnTo>
                <a:close/>
              </a:path>
              <a:path w="92710" h="259080" extrusionOk="0">
                <a:moveTo>
                  <a:pt x="68818" y="104352"/>
                </a:moveTo>
                <a:lnTo>
                  <a:pt x="25544" y="104352"/>
                </a:lnTo>
                <a:lnTo>
                  <a:pt x="29766" y="105395"/>
                </a:lnTo>
                <a:lnTo>
                  <a:pt x="33913" y="109542"/>
                </a:lnTo>
                <a:lnTo>
                  <a:pt x="34943" y="113738"/>
                </a:lnTo>
                <a:lnTo>
                  <a:pt x="34943" y="123175"/>
                </a:lnTo>
                <a:lnTo>
                  <a:pt x="13306" y="215742"/>
                </a:lnTo>
                <a:lnTo>
                  <a:pt x="12226" y="220303"/>
                </a:lnTo>
                <a:lnTo>
                  <a:pt x="11559" y="223545"/>
                </a:lnTo>
                <a:lnTo>
                  <a:pt x="11120" y="226359"/>
                </a:lnTo>
                <a:lnTo>
                  <a:pt x="10655" y="229161"/>
                </a:lnTo>
                <a:lnTo>
                  <a:pt x="10441" y="231850"/>
                </a:lnTo>
                <a:lnTo>
                  <a:pt x="10441" y="241299"/>
                </a:lnTo>
                <a:lnTo>
                  <a:pt x="12678" y="247054"/>
                </a:lnTo>
                <a:lnTo>
                  <a:pt x="21662" y="256377"/>
                </a:lnTo>
                <a:lnTo>
                  <a:pt x="28384" y="258702"/>
                </a:lnTo>
                <a:lnTo>
                  <a:pt x="41753" y="258702"/>
                </a:lnTo>
                <a:lnTo>
                  <a:pt x="79795" y="239678"/>
                </a:lnTo>
                <a:lnTo>
                  <a:pt x="55801" y="239678"/>
                </a:lnTo>
                <a:lnTo>
                  <a:pt x="51190" y="238510"/>
                </a:lnTo>
                <a:lnTo>
                  <a:pt x="45485" y="233785"/>
                </a:lnTo>
                <a:lnTo>
                  <a:pt x="44065" y="229412"/>
                </a:lnTo>
                <a:lnTo>
                  <a:pt x="44101" y="220001"/>
                </a:lnTo>
                <a:lnTo>
                  <a:pt x="44480" y="216847"/>
                </a:lnTo>
                <a:lnTo>
                  <a:pt x="46151" y="208429"/>
                </a:lnTo>
                <a:lnTo>
                  <a:pt x="47118" y="204132"/>
                </a:lnTo>
                <a:lnTo>
                  <a:pt x="48237" y="199746"/>
                </a:lnTo>
                <a:lnTo>
                  <a:pt x="66129" y="128138"/>
                </a:lnTo>
                <a:lnTo>
                  <a:pt x="67022" y="124657"/>
                </a:lnTo>
                <a:lnTo>
                  <a:pt x="67687" y="121164"/>
                </a:lnTo>
                <a:lnTo>
                  <a:pt x="68592" y="114216"/>
                </a:lnTo>
                <a:lnTo>
                  <a:pt x="68818" y="111452"/>
                </a:lnTo>
                <a:lnTo>
                  <a:pt x="68818" y="104352"/>
                </a:lnTo>
                <a:close/>
              </a:path>
              <a:path w="92710" h="259080" extrusionOk="0">
                <a:moveTo>
                  <a:pt x="80466" y="236813"/>
                </a:moveTo>
                <a:lnTo>
                  <a:pt x="78343" y="237605"/>
                </a:lnTo>
                <a:lnTo>
                  <a:pt x="75289" y="238271"/>
                </a:lnTo>
                <a:lnTo>
                  <a:pt x="67348" y="239389"/>
                </a:lnTo>
                <a:lnTo>
                  <a:pt x="64307" y="239678"/>
                </a:lnTo>
                <a:lnTo>
                  <a:pt x="79795" y="239678"/>
                </a:lnTo>
                <a:lnTo>
                  <a:pt x="80466" y="236813"/>
                </a:lnTo>
                <a:close/>
              </a:path>
              <a:path w="92710" h="259080" extrusionOk="0">
                <a:moveTo>
                  <a:pt x="51768" y="85165"/>
                </a:moveTo>
                <a:lnTo>
                  <a:pt x="38524" y="85165"/>
                </a:lnTo>
                <a:lnTo>
                  <a:pt x="33033" y="86120"/>
                </a:lnTo>
                <a:lnTo>
                  <a:pt x="19124" y="89940"/>
                </a:lnTo>
                <a:lnTo>
                  <a:pt x="11270" y="92855"/>
                </a:lnTo>
                <a:lnTo>
                  <a:pt x="2525" y="96776"/>
                </a:lnTo>
                <a:lnTo>
                  <a:pt x="0" y="107556"/>
                </a:lnTo>
                <a:lnTo>
                  <a:pt x="2136" y="106991"/>
                </a:lnTo>
                <a:lnTo>
                  <a:pt x="5239" y="106312"/>
                </a:lnTo>
                <a:lnTo>
                  <a:pt x="13406" y="104754"/>
                </a:lnTo>
                <a:lnTo>
                  <a:pt x="16686" y="104352"/>
                </a:lnTo>
                <a:lnTo>
                  <a:pt x="68818" y="104352"/>
                </a:lnTo>
                <a:lnTo>
                  <a:pt x="68818" y="102015"/>
                </a:lnTo>
                <a:lnTo>
                  <a:pt x="66745" y="96122"/>
                </a:lnTo>
                <a:lnTo>
                  <a:pt x="58440" y="87352"/>
                </a:lnTo>
                <a:lnTo>
                  <a:pt x="51768" y="8516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1"/>
          <p:cNvSpPr/>
          <p:nvPr/>
        </p:nvSpPr>
        <p:spPr>
          <a:xfrm>
            <a:off x="2690314" y="1272711"/>
            <a:ext cx="180107" cy="17285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1"/>
          <p:cNvSpPr/>
          <p:nvPr/>
        </p:nvSpPr>
        <p:spPr>
          <a:xfrm>
            <a:off x="2930470" y="1272703"/>
            <a:ext cx="179604" cy="244754"/>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1"/>
          <p:cNvSpPr/>
          <p:nvPr/>
        </p:nvSpPr>
        <p:spPr>
          <a:xfrm>
            <a:off x="3244983" y="1182154"/>
            <a:ext cx="231140" cy="335915"/>
          </a:xfrm>
          <a:custGeom>
            <a:avLst/>
            <a:gdLst/>
            <a:ahLst/>
            <a:cxnLst/>
            <a:rect l="l" t="t" r="r" b="b"/>
            <a:pathLst>
              <a:path w="231139" h="335915" extrusionOk="0">
                <a:moveTo>
                  <a:pt x="20481" y="297075"/>
                </a:moveTo>
                <a:lnTo>
                  <a:pt x="11497" y="297075"/>
                </a:lnTo>
                <a:lnTo>
                  <a:pt x="7300" y="298935"/>
                </a:lnTo>
                <a:lnTo>
                  <a:pt x="1470" y="306336"/>
                </a:lnTo>
                <a:lnTo>
                  <a:pt x="0" y="310608"/>
                </a:lnTo>
                <a:lnTo>
                  <a:pt x="0" y="321150"/>
                </a:lnTo>
                <a:lnTo>
                  <a:pt x="2324" y="325900"/>
                </a:lnTo>
                <a:lnTo>
                  <a:pt x="11622" y="333426"/>
                </a:lnTo>
                <a:lnTo>
                  <a:pt x="18885" y="335311"/>
                </a:lnTo>
                <a:lnTo>
                  <a:pt x="28748" y="335311"/>
                </a:lnTo>
                <a:lnTo>
                  <a:pt x="42102" y="333825"/>
                </a:lnTo>
                <a:lnTo>
                  <a:pt x="55267" y="329369"/>
                </a:lnTo>
                <a:lnTo>
                  <a:pt x="68243" y="321947"/>
                </a:lnTo>
                <a:lnTo>
                  <a:pt x="68792" y="321502"/>
                </a:lnTo>
                <a:lnTo>
                  <a:pt x="43600" y="321502"/>
                </a:lnTo>
                <a:lnTo>
                  <a:pt x="42143" y="319140"/>
                </a:lnTo>
                <a:lnTo>
                  <a:pt x="23546" y="297879"/>
                </a:lnTo>
                <a:lnTo>
                  <a:pt x="20481" y="297075"/>
                </a:lnTo>
                <a:close/>
              </a:path>
              <a:path w="231139" h="335915" extrusionOk="0">
                <a:moveTo>
                  <a:pt x="143983" y="111426"/>
                </a:moveTo>
                <a:lnTo>
                  <a:pt x="112658" y="111426"/>
                </a:lnTo>
                <a:lnTo>
                  <a:pt x="81647" y="256855"/>
                </a:lnTo>
                <a:lnTo>
                  <a:pt x="78123" y="271285"/>
                </a:lnTo>
                <a:lnTo>
                  <a:pt x="60909" y="311276"/>
                </a:lnTo>
                <a:lnTo>
                  <a:pt x="43600" y="321502"/>
                </a:lnTo>
                <a:lnTo>
                  <a:pt x="68792" y="321502"/>
                </a:lnTo>
                <a:lnTo>
                  <a:pt x="102048" y="284422"/>
                </a:lnTo>
                <a:lnTo>
                  <a:pt x="114329" y="250459"/>
                </a:lnTo>
                <a:lnTo>
                  <a:pt x="143983" y="111426"/>
                </a:lnTo>
                <a:close/>
              </a:path>
              <a:path w="231139" h="335915" extrusionOk="0">
                <a:moveTo>
                  <a:pt x="189531" y="96110"/>
                </a:moveTo>
                <a:lnTo>
                  <a:pt x="83318" y="96110"/>
                </a:lnTo>
                <a:lnTo>
                  <a:pt x="79788" y="111426"/>
                </a:lnTo>
                <a:lnTo>
                  <a:pt x="186000" y="111426"/>
                </a:lnTo>
                <a:lnTo>
                  <a:pt x="189531" y="96110"/>
                </a:lnTo>
                <a:close/>
              </a:path>
              <a:path w="231139" h="335915" extrusionOk="0">
                <a:moveTo>
                  <a:pt x="212198" y="0"/>
                </a:moveTo>
                <a:lnTo>
                  <a:pt x="202335" y="0"/>
                </a:lnTo>
                <a:lnTo>
                  <a:pt x="195862" y="383"/>
                </a:lnTo>
                <a:lnTo>
                  <a:pt x="156470" y="17929"/>
                </a:lnTo>
                <a:lnTo>
                  <a:pt x="130953" y="49569"/>
                </a:lnTo>
                <a:lnTo>
                  <a:pt x="115736" y="96110"/>
                </a:lnTo>
                <a:lnTo>
                  <a:pt x="147061" y="96110"/>
                </a:lnTo>
                <a:lnTo>
                  <a:pt x="150831" y="78305"/>
                </a:lnTo>
                <a:lnTo>
                  <a:pt x="154513" y="62315"/>
                </a:lnTo>
                <a:lnTo>
                  <a:pt x="171560" y="22585"/>
                </a:lnTo>
                <a:lnTo>
                  <a:pt x="187520" y="13796"/>
                </a:lnTo>
                <a:lnTo>
                  <a:pt x="230941" y="13796"/>
                </a:lnTo>
                <a:lnTo>
                  <a:pt x="228772" y="9398"/>
                </a:lnTo>
                <a:lnTo>
                  <a:pt x="219461" y="1872"/>
                </a:lnTo>
                <a:lnTo>
                  <a:pt x="212198" y="0"/>
                </a:lnTo>
                <a:close/>
              </a:path>
              <a:path w="231139" h="335915" extrusionOk="0">
                <a:moveTo>
                  <a:pt x="230941" y="13796"/>
                </a:moveTo>
                <a:lnTo>
                  <a:pt x="187520" y="13796"/>
                </a:lnTo>
                <a:lnTo>
                  <a:pt x="189543" y="16824"/>
                </a:lnTo>
                <a:lnTo>
                  <a:pt x="191240" y="19576"/>
                </a:lnTo>
                <a:lnTo>
                  <a:pt x="210552" y="38210"/>
                </a:lnTo>
                <a:lnTo>
                  <a:pt x="219901" y="38210"/>
                </a:lnTo>
                <a:lnTo>
                  <a:pt x="224210" y="36350"/>
                </a:lnTo>
                <a:lnTo>
                  <a:pt x="229727" y="28949"/>
                </a:lnTo>
                <a:lnTo>
                  <a:pt x="231109" y="24677"/>
                </a:lnTo>
                <a:lnTo>
                  <a:pt x="231109" y="14135"/>
                </a:lnTo>
                <a:lnTo>
                  <a:pt x="230941" y="1379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1"/>
          <p:cNvSpPr/>
          <p:nvPr/>
        </p:nvSpPr>
        <p:spPr>
          <a:xfrm>
            <a:off x="3478571" y="1272706"/>
            <a:ext cx="162604" cy="175069"/>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
          <p:cNvSpPr/>
          <p:nvPr/>
        </p:nvSpPr>
        <p:spPr>
          <a:xfrm>
            <a:off x="3714010" y="1272702"/>
            <a:ext cx="147210" cy="17001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1"/>
          <p:cNvSpPr/>
          <p:nvPr/>
        </p:nvSpPr>
        <p:spPr>
          <a:xfrm>
            <a:off x="4035083" y="1203866"/>
            <a:ext cx="208215" cy="238849"/>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1"/>
          <p:cNvSpPr/>
          <p:nvPr/>
        </p:nvSpPr>
        <p:spPr>
          <a:xfrm>
            <a:off x="4308047" y="1187545"/>
            <a:ext cx="92710" cy="259079"/>
          </a:xfrm>
          <a:custGeom>
            <a:avLst/>
            <a:gdLst/>
            <a:ahLst/>
            <a:cxnLst/>
            <a:rect l="l" t="t" r="r" b="b"/>
            <a:pathLst>
              <a:path w="92710" h="259080" extrusionOk="0">
                <a:moveTo>
                  <a:pt x="77099" y="0"/>
                </a:moveTo>
                <a:lnTo>
                  <a:pt x="64973" y="0"/>
                </a:lnTo>
                <a:lnTo>
                  <a:pt x="60048" y="2286"/>
                </a:lnTo>
                <a:lnTo>
                  <a:pt x="51730" y="11497"/>
                </a:lnTo>
                <a:lnTo>
                  <a:pt x="49657" y="16887"/>
                </a:lnTo>
                <a:lnTo>
                  <a:pt x="49657" y="28887"/>
                </a:lnTo>
                <a:lnTo>
                  <a:pt x="51730" y="34076"/>
                </a:lnTo>
                <a:lnTo>
                  <a:pt x="60048" y="43173"/>
                </a:lnTo>
                <a:lnTo>
                  <a:pt x="64973" y="45435"/>
                </a:lnTo>
                <a:lnTo>
                  <a:pt x="76873" y="45435"/>
                </a:lnTo>
                <a:lnTo>
                  <a:pt x="82049" y="43060"/>
                </a:lnTo>
                <a:lnTo>
                  <a:pt x="90342" y="33511"/>
                </a:lnTo>
                <a:lnTo>
                  <a:pt x="92416" y="27932"/>
                </a:lnTo>
                <a:lnTo>
                  <a:pt x="92416" y="15819"/>
                </a:lnTo>
                <a:lnTo>
                  <a:pt x="90405" y="10793"/>
                </a:lnTo>
                <a:lnTo>
                  <a:pt x="82326" y="2148"/>
                </a:lnTo>
                <a:lnTo>
                  <a:pt x="77099" y="0"/>
                </a:lnTo>
                <a:close/>
              </a:path>
              <a:path w="92710" h="259080" extrusionOk="0">
                <a:moveTo>
                  <a:pt x="68831" y="104352"/>
                </a:moveTo>
                <a:lnTo>
                  <a:pt x="25544" y="104352"/>
                </a:lnTo>
                <a:lnTo>
                  <a:pt x="29779" y="105395"/>
                </a:lnTo>
                <a:lnTo>
                  <a:pt x="33913" y="109542"/>
                </a:lnTo>
                <a:lnTo>
                  <a:pt x="34956" y="113738"/>
                </a:lnTo>
                <a:lnTo>
                  <a:pt x="34956" y="123175"/>
                </a:lnTo>
                <a:lnTo>
                  <a:pt x="13306" y="215742"/>
                </a:lnTo>
                <a:lnTo>
                  <a:pt x="12238" y="220303"/>
                </a:lnTo>
                <a:lnTo>
                  <a:pt x="11559" y="223545"/>
                </a:lnTo>
                <a:lnTo>
                  <a:pt x="10667" y="229161"/>
                </a:lnTo>
                <a:lnTo>
                  <a:pt x="10441" y="231850"/>
                </a:lnTo>
                <a:lnTo>
                  <a:pt x="10441" y="241299"/>
                </a:lnTo>
                <a:lnTo>
                  <a:pt x="12690" y="247054"/>
                </a:lnTo>
                <a:lnTo>
                  <a:pt x="21662" y="256377"/>
                </a:lnTo>
                <a:lnTo>
                  <a:pt x="28397" y="258702"/>
                </a:lnTo>
                <a:lnTo>
                  <a:pt x="41753" y="258702"/>
                </a:lnTo>
                <a:lnTo>
                  <a:pt x="79804" y="239678"/>
                </a:lnTo>
                <a:lnTo>
                  <a:pt x="55814" y="239678"/>
                </a:lnTo>
                <a:lnTo>
                  <a:pt x="51190" y="238510"/>
                </a:lnTo>
                <a:lnTo>
                  <a:pt x="45498" y="233785"/>
                </a:lnTo>
                <a:lnTo>
                  <a:pt x="44065" y="229412"/>
                </a:lnTo>
                <a:lnTo>
                  <a:pt x="44101" y="220001"/>
                </a:lnTo>
                <a:lnTo>
                  <a:pt x="66129" y="128138"/>
                </a:lnTo>
                <a:lnTo>
                  <a:pt x="67034" y="124657"/>
                </a:lnTo>
                <a:lnTo>
                  <a:pt x="67700" y="121164"/>
                </a:lnTo>
                <a:lnTo>
                  <a:pt x="68605" y="114216"/>
                </a:lnTo>
                <a:lnTo>
                  <a:pt x="68831" y="111452"/>
                </a:lnTo>
                <a:lnTo>
                  <a:pt x="68831" y="104352"/>
                </a:lnTo>
                <a:close/>
              </a:path>
              <a:path w="92710" h="259080" extrusionOk="0">
                <a:moveTo>
                  <a:pt x="80479" y="236813"/>
                </a:moveTo>
                <a:lnTo>
                  <a:pt x="78355" y="237605"/>
                </a:lnTo>
                <a:lnTo>
                  <a:pt x="75302" y="238271"/>
                </a:lnTo>
                <a:lnTo>
                  <a:pt x="67361" y="239389"/>
                </a:lnTo>
                <a:lnTo>
                  <a:pt x="64307" y="239678"/>
                </a:lnTo>
                <a:lnTo>
                  <a:pt x="79804" y="239678"/>
                </a:lnTo>
                <a:lnTo>
                  <a:pt x="80479" y="236813"/>
                </a:lnTo>
                <a:close/>
              </a:path>
              <a:path w="92710" h="259080" extrusionOk="0">
                <a:moveTo>
                  <a:pt x="51768" y="85165"/>
                </a:moveTo>
                <a:lnTo>
                  <a:pt x="38537" y="85165"/>
                </a:lnTo>
                <a:lnTo>
                  <a:pt x="33046" y="86120"/>
                </a:lnTo>
                <a:lnTo>
                  <a:pt x="19136" y="89940"/>
                </a:lnTo>
                <a:lnTo>
                  <a:pt x="11283" y="92855"/>
                </a:lnTo>
                <a:lnTo>
                  <a:pt x="2538" y="96776"/>
                </a:lnTo>
                <a:lnTo>
                  <a:pt x="0" y="107556"/>
                </a:lnTo>
                <a:lnTo>
                  <a:pt x="2136" y="106991"/>
                </a:lnTo>
                <a:lnTo>
                  <a:pt x="5252" y="106312"/>
                </a:lnTo>
                <a:lnTo>
                  <a:pt x="13419" y="104754"/>
                </a:lnTo>
                <a:lnTo>
                  <a:pt x="16698" y="104352"/>
                </a:lnTo>
                <a:lnTo>
                  <a:pt x="68831" y="104352"/>
                </a:lnTo>
                <a:lnTo>
                  <a:pt x="68831" y="102015"/>
                </a:lnTo>
                <a:lnTo>
                  <a:pt x="66745" y="96122"/>
                </a:lnTo>
                <a:lnTo>
                  <a:pt x="58452" y="87352"/>
                </a:lnTo>
                <a:lnTo>
                  <a:pt x="51768" y="8516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1"/>
          <p:cNvSpPr/>
          <p:nvPr/>
        </p:nvSpPr>
        <p:spPr>
          <a:xfrm>
            <a:off x="4385782" y="1182154"/>
            <a:ext cx="231140" cy="335915"/>
          </a:xfrm>
          <a:custGeom>
            <a:avLst/>
            <a:gdLst/>
            <a:ahLst/>
            <a:cxnLst/>
            <a:rect l="l" t="t" r="r" b="b"/>
            <a:pathLst>
              <a:path w="231139" h="335915" extrusionOk="0">
                <a:moveTo>
                  <a:pt x="20481" y="297075"/>
                </a:moveTo>
                <a:lnTo>
                  <a:pt x="11497" y="297075"/>
                </a:lnTo>
                <a:lnTo>
                  <a:pt x="7300" y="298935"/>
                </a:lnTo>
                <a:lnTo>
                  <a:pt x="1457" y="306336"/>
                </a:lnTo>
                <a:lnTo>
                  <a:pt x="0" y="310608"/>
                </a:lnTo>
                <a:lnTo>
                  <a:pt x="0" y="321150"/>
                </a:lnTo>
                <a:lnTo>
                  <a:pt x="2324" y="325900"/>
                </a:lnTo>
                <a:lnTo>
                  <a:pt x="11622" y="333426"/>
                </a:lnTo>
                <a:lnTo>
                  <a:pt x="18885" y="335311"/>
                </a:lnTo>
                <a:lnTo>
                  <a:pt x="28748" y="335311"/>
                </a:lnTo>
                <a:lnTo>
                  <a:pt x="42102" y="333825"/>
                </a:lnTo>
                <a:lnTo>
                  <a:pt x="55267" y="329369"/>
                </a:lnTo>
                <a:lnTo>
                  <a:pt x="68243" y="321947"/>
                </a:lnTo>
                <a:lnTo>
                  <a:pt x="68792" y="321502"/>
                </a:lnTo>
                <a:lnTo>
                  <a:pt x="43600" y="321502"/>
                </a:lnTo>
                <a:lnTo>
                  <a:pt x="42130" y="319140"/>
                </a:lnTo>
                <a:lnTo>
                  <a:pt x="23534" y="297879"/>
                </a:lnTo>
                <a:lnTo>
                  <a:pt x="20481" y="297075"/>
                </a:lnTo>
                <a:close/>
              </a:path>
              <a:path w="231139" h="335915" extrusionOk="0">
                <a:moveTo>
                  <a:pt x="143983" y="111426"/>
                </a:moveTo>
                <a:lnTo>
                  <a:pt x="112658" y="111426"/>
                </a:lnTo>
                <a:lnTo>
                  <a:pt x="81647" y="256855"/>
                </a:lnTo>
                <a:lnTo>
                  <a:pt x="78123" y="271285"/>
                </a:lnTo>
                <a:lnTo>
                  <a:pt x="60909" y="311276"/>
                </a:lnTo>
                <a:lnTo>
                  <a:pt x="43600" y="321502"/>
                </a:lnTo>
                <a:lnTo>
                  <a:pt x="68792" y="321502"/>
                </a:lnTo>
                <a:lnTo>
                  <a:pt x="102042" y="284422"/>
                </a:lnTo>
                <a:lnTo>
                  <a:pt x="114316" y="250459"/>
                </a:lnTo>
                <a:lnTo>
                  <a:pt x="143983" y="111426"/>
                </a:lnTo>
                <a:close/>
              </a:path>
              <a:path w="231139" h="335915" extrusionOk="0">
                <a:moveTo>
                  <a:pt x="189531" y="96110"/>
                </a:moveTo>
                <a:lnTo>
                  <a:pt x="83318" y="96110"/>
                </a:lnTo>
                <a:lnTo>
                  <a:pt x="79788" y="111426"/>
                </a:lnTo>
                <a:lnTo>
                  <a:pt x="185988" y="111426"/>
                </a:lnTo>
                <a:lnTo>
                  <a:pt x="189531" y="96110"/>
                </a:lnTo>
                <a:close/>
              </a:path>
              <a:path w="231139" h="335915" extrusionOk="0">
                <a:moveTo>
                  <a:pt x="212198" y="0"/>
                </a:moveTo>
                <a:lnTo>
                  <a:pt x="202322" y="0"/>
                </a:lnTo>
                <a:lnTo>
                  <a:pt x="195862" y="383"/>
                </a:lnTo>
                <a:lnTo>
                  <a:pt x="156470" y="17929"/>
                </a:lnTo>
                <a:lnTo>
                  <a:pt x="130953" y="49569"/>
                </a:lnTo>
                <a:lnTo>
                  <a:pt x="115736" y="96110"/>
                </a:lnTo>
                <a:lnTo>
                  <a:pt x="147061" y="96110"/>
                </a:lnTo>
                <a:lnTo>
                  <a:pt x="150831" y="78305"/>
                </a:lnTo>
                <a:lnTo>
                  <a:pt x="154508" y="62315"/>
                </a:lnTo>
                <a:lnTo>
                  <a:pt x="171558" y="22585"/>
                </a:lnTo>
                <a:lnTo>
                  <a:pt x="187520" y="13796"/>
                </a:lnTo>
                <a:lnTo>
                  <a:pt x="230942" y="13796"/>
                </a:lnTo>
                <a:lnTo>
                  <a:pt x="228784" y="9398"/>
                </a:lnTo>
                <a:lnTo>
                  <a:pt x="219461" y="1872"/>
                </a:lnTo>
                <a:lnTo>
                  <a:pt x="212198" y="0"/>
                </a:lnTo>
                <a:close/>
              </a:path>
              <a:path w="231139" h="335915" extrusionOk="0">
                <a:moveTo>
                  <a:pt x="230942" y="13796"/>
                </a:moveTo>
                <a:lnTo>
                  <a:pt x="187520" y="13796"/>
                </a:lnTo>
                <a:lnTo>
                  <a:pt x="189543" y="16824"/>
                </a:lnTo>
                <a:lnTo>
                  <a:pt x="191240" y="19576"/>
                </a:lnTo>
                <a:lnTo>
                  <a:pt x="210552" y="38210"/>
                </a:lnTo>
                <a:lnTo>
                  <a:pt x="219901" y="38210"/>
                </a:lnTo>
                <a:lnTo>
                  <a:pt x="224210" y="36350"/>
                </a:lnTo>
                <a:lnTo>
                  <a:pt x="229727" y="28949"/>
                </a:lnTo>
                <a:lnTo>
                  <a:pt x="231109" y="24677"/>
                </a:lnTo>
                <a:lnTo>
                  <a:pt x="231109" y="14135"/>
                </a:lnTo>
                <a:lnTo>
                  <a:pt x="230942" y="1379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1"/>
          <p:cNvSpPr/>
          <p:nvPr/>
        </p:nvSpPr>
        <p:spPr>
          <a:xfrm>
            <a:off x="4619703" y="1272703"/>
            <a:ext cx="144259" cy="174717"/>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130;p1">
            <a:extLst>
              <a:ext uri="{FF2B5EF4-FFF2-40B4-BE49-F238E27FC236}">
                <a16:creationId xmlns:a16="http://schemas.microsoft.com/office/drawing/2014/main" id="{D431B0D7-6F24-418C-AFB4-6DEDAD3F7D8D}"/>
              </a:ext>
            </a:extLst>
          </p:cNvPr>
          <p:cNvSpPr txBox="1">
            <a:spLocks/>
          </p:cNvSpPr>
          <p:nvPr/>
        </p:nvSpPr>
        <p:spPr>
          <a:xfrm>
            <a:off x="2742344" y="7375148"/>
            <a:ext cx="3915677" cy="504610"/>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1" i="0" u="none" strike="noStrike" cap="none">
                <a:solidFill>
                  <a:srgbClr val="1A75B3"/>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marR="5080">
              <a:lnSpc>
                <a:spcPct val="100299"/>
              </a:lnSpc>
            </a:pPr>
            <a:r>
              <a:rPr lang="en-IN" sz="3200" dirty="0">
                <a:solidFill>
                  <a:schemeClr val="bg1"/>
                </a:solidFill>
                <a:latin typeface="Montserrat ExtraBold"/>
                <a:ea typeface="Montserrat ExtraBold"/>
                <a:cs typeface="Montserrat ExtraBold"/>
                <a:sym typeface="Montserrat ExtraBold"/>
              </a:rPr>
              <a:t>By: Deepak Gupta</a:t>
            </a:r>
          </a:p>
        </p:txBody>
      </p:sp>
      <p:pic>
        <p:nvPicPr>
          <p:cNvPr id="35" name="Picture 34">
            <a:extLst>
              <a:ext uri="{FF2B5EF4-FFF2-40B4-BE49-F238E27FC236}">
                <a16:creationId xmlns:a16="http://schemas.microsoft.com/office/drawing/2014/main" id="{81D51CFF-B322-45D3-84AD-E1803864CDD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784746" y="228980"/>
            <a:ext cx="4266121" cy="1499808"/>
          </a:xfrm>
          <a:prstGeom prst="rect">
            <a:avLst/>
          </a:prstGeom>
        </p:spPr>
      </p:pic>
      <p:pic>
        <p:nvPicPr>
          <p:cNvPr id="3" name="Picture 2">
            <a:extLst>
              <a:ext uri="{FF2B5EF4-FFF2-40B4-BE49-F238E27FC236}">
                <a16:creationId xmlns:a16="http://schemas.microsoft.com/office/drawing/2014/main" id="{9C28D339-477E-41BE-B752-D4AE2344C28E}"/>
              </a:ext>
            </a:extLst>
          </p:cNvPr>
          <p:cNvPicPr>
            <a:picLocks noChangeAspect="1"/>
          </p:cNvPicPr>
          <p:nvPr/>
        </p:nvPicPr>
        <p:blipFill>
          <a:blip r:embed="rId18"/>
          <a:stretch>
            <a:fillRect/>
          </a:stretch>
        </p:blipFill>
        <p:spPr>
          <a:xfrm>
            <a:off x="379511" y="374014"/>
            <a:ext cx="5621239" cy="12495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ooter Placeholder 6">
            <a:extLst>
              <a:ext uri="{FF2B5EF4-FFF2-40B4-BE49-F238E27FC236}">
                <a16:creationId xmlns:a16="http://schemas.microsoft.com/office/drawing/2014/main" id="{A14C9EA6-96F9-4C86-BCB3-FE01B818C2FF}"/>
              </a:ext>
            </a:extLst>
          </p:cNvPr>
          <p:cNvSpPr txBox="1">
            <a:spLocks/>
          </p:cNvSpPr>
          <p:nvPr/>
        </p:nvSpPr>
        <p:spPr>
          <a:xfrm>
            <a:off x="2952790" y="10623371"/>
            <a:ext cx="14198521" cy="6020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79" dirty="0">
                <a:solidFill>
                  <a:schemeClr val="bg1">
                    <a:lumMod val="50000"/>
                  </a:schemeClr>
                </a:solidFill>
              </a:rPr>
              <a:t>Proprietary content. ©Great Learning. All Rights Reserved. Unauthorized use or distribution prohibited</a:t>
            </a:r>
            <a:endParaRPr lang="en-IN" sz="1979" dirty="0">
              <a:solidFill>
                <a:schemeClr val="bg1">
                  <a:lumMod val="50000"/>
                </a:schemeClr>
              </a:solidFill>
            </a:endParaRPr>
          </a:p>
        </p:txBody>
      </p:sp>
      <p:pic>
        <p:nvPicPr>
          <p:cNvPr id="42" name="Picture 41">
            <a:extLst>
              <a:ext uri="{FF2B5EF4-FFF2-40B4-BE49-F238E27FC236}">
                <a16:creationId xmlns:a16="http://schemas.microsoft.com/office/drawing/2014/main" id="{DBE972B6-97DF-49B2-9479-A9358DD7E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0125" y="471587"/>
            <a:ext cx="2710332" cy="952851"/>
          </a:xfrm>
          <a:prstGeom prst="rect">
            <a:avLst/>
          </a:prstGeom>
        </p:spPr>
      </p:pic>
      <p:sp>
        <p:nvSpPr>
          <p:cNvPr id="13" name="TextBox 12">
            <a:extLst>
              <a:ext uri="{FF2B5EF4-FFF2-40B4-BE49-F238E27FC236}">
                <a16:creationId xmlns:a16="http://schemas.microsoft.com/office/drawing/2014/main" id="{39B17F89-74EC-4480-8134-844FDC71058B}"/>
              </a:ext>
            </a:extLst>
          </p:cNvPr>
          <p:cNvSpPr txBox="1"/>
          <p:nvPr/>
        </p:nvSpPr>
        <p:spPr>
          <a:xfrm>
            <a:off x="490133" y="3883764"/>
            <a:ext cx="19123834" cy="1462708"/>
          </a:xfrm>
          <a:prstGeom prst="rect">
            <a:avLst/>
          </a:prstGeom>
          <a:noFill/>
        </p:spPr>
        <p:txBody>
          <a:bodyPr wrap="square">
            <a:spAutoFit/>
          </a:bodyPr>
          <a:lstStyle/>
          <a:p>
            <a:pPr algn="ctr"/>
            <a:r>
              <a:rPr lang="en-IN" sz="8905" dirty="0">
                <a:solidFill>
                  <a:schemeClr val="tx1">
                    <a:lumMod val="75000"/>
                    <a:lumOff val="25000"/>
                  </a:schemeClr>
                </a:solidFill>
                <a:latin typeface="Arial" panose="020B0604020202020204" pitchFamily="34" charset="0"/>
                <a:cs typeface="Arial" panose="020B0604020202020204" pitchFamily="34" charset="0"/>
              </a:rPr>
              <a:t>DATA BALANCING TECHNIQUES</a:t>
            </a:r>
          </a:p>
        </p:txBody>
      </p:sp>
      <p:cxnSp>
        <p:nvCxnSpPr>
          <p:cNvPr id="9" name="Straight Connector 8">
            <a:extLst>
              <a:ext uri="{FF2B5EF4-FFF2-40B4-BE49-F238E27FC236}">
                <a16:creationId xmlns:a16="http://schemas.microsoft.com/office/drawing/2014/main" id="{C881E8BD-A6C8-4448-AB8D-7ABFCC8DAF28}"/>
              </a:ext>
            </a:extLst>
          </p:cNvPr>
          <p:cNvCxnSpPr>
            <a:cxnSpLocks/>
          </p:cNvCxnSpPr>
          <p:nvPr/>
        </p:nvCxnSpPr>
        <p:spPr>
          <a:xfrm>
            <a:off x="712020" y="5794292"/>
            <a:ext cx="18688436" cy="0"/>
          </a:xfrm>
          <a:prstGeom prst="line">
            <a:avLst/>
          </a:prstGeom>
          <a:ln w="3175"/>
        </p:spPr>
        <p:style>
          <a:lnRef idx="1">
            <a:schemeClr val="dk1"/>
          </a:lnRef>
          <a:fillRef idx="0">
            <a:schemeClr val="dk1"/>
          </a:fillRef>
          <a:effectRef idx="0">
            <a:schemeClr val="dk1"/>
          </a:effectRef>
          <a:fontRef idx="minor">
            <a:schemeClr val="tx1"/>
          </a:fontRef>
        </p:style>
      </p:cxnSp>
      <p:sp>
        <p:nvSpPr>
          <p:cNvPr id="7" name="object 2">
            <a:extLst>
              <a:ext uri="{FF2B5EF4-FFF2-40B4-BE49-F238E27FC236}">
                <a16:creationId xmlns:a16="http://schemas.microsoft.com/office/drawing/2014/main" id="{887EFD8C-C931-4A5F-88B8-F4C286B0FA73}"/>
              </a:ext>
            </a:extLst>
          </p:cNvPr>
          <p:cNvSpPr txBox="1"/>
          <p:nvPr/>
        </p:nvSpPr>
        <p:spPr>
          <a:xfrm>
            <a:off x="276622" y="456968"/>
            <a:ext cx="3038077" cy="383436"/>
          </a:xfrm>
          <a:prstGeom prst="rect">
            <a:avLst/>
          </a:prstGeom>
        </p:spPr>
        <p:txBody>
          <a:bodyPr vert="horz" wrap="square" lIns="0" tIns="13968" rIns="0" bIns="0" rtlCol="0">
            <a:spAutoFit/>
          </a:bodyPr>
          <a:lstStyle/>
          <a:p>
            <a:pPr marL="12699" algn="ctr">
              <a:spcBef>
                <a:spcPts val="110"/>
              </a:spcBef>
            </a:pPr>
            <a:r>
              <a:rPr lang="en-IN" sz="2400" spc="-74" dirty="0">
                <a:solidFill>
                  <a:srgbClr val="3D4553"/>
                </a:solidFill>
              </a:rPr>
              <a:t>INDUSTRY</a:t>
            </a:r>
            <a:r>
              <a:rPr sz="2400" spc="-120" dirty="0">
                <a:solidFill>
                  <a:srgbClr val="3D4553"/>
                </a:solidFill>
              </a:rPr>
              <a:t> </a:t>
            </a:r>
            <a:r>
              <a:rPr sz="2400" spc="-175" dirty="0">
                <a:solidFill>
                  <a:srgbClr val="1B75B3"/>
                </a:solidFill>
                <a:latin typeface="Arial Black"/>
                <a:cs typeface="Arial Black"/>
              </a:rPr>
              <a:t>SESSION</a:t>
            </a:r>
            <a:endParaRPr sz="2400" dirty="0">
              <a:latin typeface="Arial Black"/>
              <a:cs typeface="Arial Black"/>
            </a:endParaRPr>
          </a:p>
        </p:txBody>
      </p:sp>
    </p:spTree>
    <p:extLst>
      <p:ext uri="{BB962C8B-B14F-4D97-AF65-F5344CB8AC3E}">
        <p14:creationId xmlns:p14="http://schemas.microsoft.com/office/powerpoint/2010/main" val="82456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35" name="Footer Placeholder 6">
            <a:extLst>
              <a:ext uri="{FF2B5EF4-FFF2-40B4-BE49-F238E27FC236}">
                <a16:creationId xmlns:a16="http://schemas.microsoft.com/office/drawing/2014/main" id="{B61B725D-E799-4D3D-A207-677AF1F424CC}"/>
              </a:ext>
            </a:extLst>
          </p:cNvPr>
          <p:cNvSpPr txBox="1">
            <a:spLocks/>
          </p:cNvSpPr>
          <p:nvPr/>
        </p:nvSpPr>
        <p:spPr>
          <a:xfrm>
            <a:off x="2952790" y="10623371"/>
            <a:ext cx="14198521" cy="6020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79" dirty="0">
                <a:solidFill>
                  <a:schemeClr val="bg1">
                    <a:lumMod val="50000"/>
                  </a:schemeClr>
                </a:solidFill>
              </a:rPr>
              <a:t>Proprietary content. ©Great Learning. All Rights Reserved. Unauthorized use or distribution prohibited</a:t>
            </a:r>
            <a:endParaRPr lang="en-IN" sz="1979" dirty="0">
              <a:solidFill>
                <a:schemeClr val="bg1">
                  <a:lumMod val="50000"/>
                </a:schemeClr>
              </a:solidFill>
            </a:endParaRPr>
          </a:p>
        </p:txBody>
      </p:sp>
      <p:pic>
        <p:nvPicPr>
          <p:cNvPr id="36" name="Picture 35">
            <a:extLst>
              <a:ext uri="{FF2B5EF4-FFF2-40B4-BE49-F238E27FC236}">
                <a16:creationId xmlns:a16="http://schemas.microsoft.com/office/drawing/2014/main" id="{52753148-C034-4EE0-BAC2-9131202E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0125" y="471587"/>
            <a:ext cx="2710332" cy="952851"/>
          </a:xfrm>
          <a:prstGeom prst="rect">
            <a:avLst/>
          </a:prstGeom>
        </p:spPr>
      </p:pic>
      <p:grpSp>
        <p:nvGrpSpPr>
          <p:cNvPr id="2" name="Group 1">
            <a:extLst>
              <a:ext uri="{FF2B5EF4-FFF2-40B4-BE49-F238E27FC236}">
                <a16:creationId xmlns:a16="http://schemas.microsoft.com/office/drawing/2014/main" id="{474E0AFE-F381-4F49-8AEB-EA535DE742FF}"/>
              </a:ext>
            </a:extLst>
          </p:cNvPr>
          <p:cNvGrpSpPr/>
          <p:nvPr/>
        </p:nvGrpSpPr>
        <p:grpSpPr>
          <a:xfrm>
            <a:off x="3912779" y="790080"/>
            <a:ext cx="11503229" cy="888837"/>
            <a:chOff x="2090035" y="375803"/>
            <a:chExt cx="6976058" cy="539029"/>
          </a:xfrm>
        </p:grpSpPr>
        <p:sp>
          <p:nvSpPr>
            <p:cNvPr id="6" name="TextBox 5">
              <a:extLst>
                <a:ext uri="{FF2B5EF4-FFF2-40B4-BE49-F238E27FC236}">
                  <a16:creationId xmlns:a16="http://schemas.microsoft.com/office/drawing/2014/main" id="{9D902E97-5BAA-47B6-9634-2BE027D855E4}"/>
                </a:ext>
              </a:extLst>
            </p:cNvPr>
            <p:cNvSpPr txBox="1"/>
            <p:nvPr/>
          </p:nvSpPr>
          <p:spPr>
            <a:xfrm>
              <a:off x="2090035" y="375803"/>
              <a:ext cx="6976058" cy="486882"/>
            </a:xfrm>
            <a:prstGeom prst="rect">
              <a:avLst/>
            </a:prstGeom>
            <a:noFill/>
          </p:spPr>
          <p:txBody>
            <a:bodyPr wrap="square">
              <a:spAutoFit/>
            </a:bodyPr>
            <a:lstStyle/>
            <a:p>
              <a:pPr algn="ctr"/>
              <a:r>
                <a:rPr lang="en-US" sz="4617" dirty="0">
                  <a:solidFill>
                    <a:schemeClr val="tx1">
                      <a:lumMod val="75000"/>
                      <a:lumOff val="25000"/>
                    </a:schemeClr>
                  </a:solidFill>
                  <a:latin typeface="Arial" panose="020B0604020202020204" pitchFamily="34" charset="0"/>
                  <a:cs typeface="Arial" panose="020B0604020202020204" pitchFamily="34" charset="0"/>
                </a:rPr>
                <a:t>DATA BALANCING TECHNIQUES</a:t>
              </a:r>
            </a:p>
          </p:txBody>
        </p:sp>
        <p:cxnSp>
          <p:nvCxnSpPr>
            <p:cNvPr id="12" name="Straight Connector 11">
              <a:extLst>
                <a:ext uri="{FF2B5EF4-FFF2-40B4-BE49-F238E27FC236}">
                  <a16:creationId xmlns:a16="http://schemas.microsoft.com/office/drawing/2014/main" id="{73B97049-F07B-4DC5-9F2B-2B10A74F783C}"/>
                </a:ext>
              </a:extLst>
            </p:cNvPr>
            <p:cNvCxnSpPr>
              <a:cxnSpLocks/>
            </p:cNvCxnSpPr>
            <p:nvPr/>
          </p:nvCxnSpPr>
          <p:spPr>
            <a:xfrm>
              <a:off x="2090035" y="914832"/>
              <a:ext cx="6833832" cy="0"/>
            </a:xfrm>
            <a:prstGeom prst="line">
              <a:avLst/>
            </a:prstGeom>
            <a:ln w="3175"/>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18E1583-EAA1-4ECA-A5C9-F036A0C70FE1}"/>
              </a:ext>
            </a:extLst>
          </p:cNvPr>
          <p:cNvSpPr txBox="1"/>
          <p:nvPr/>
        </p:nvSpPr>
        <p:spPr>
          <a:xfrm>
            <a:off x="892633" y="2350988"/>
            <a:ext cx="17487680" cy="4659930"/>
          </a:xfrm>
          <a:prstGeom prst="rect">
            <a:avLst/>
          </a:prstGeom>
          <a:noFill/>
        </p:spPr>
        <p:txBody>
          <a:bodyPr wrap="square">
            <a:spAutoFit/>
          </a:bodyPr>
          <a:lstStyle/>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Datasets used in banking, health and market analytics usually have imbalance i.e. one class is in majority and one is in minority (less than 5%)</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During training on such datasets, model gives more weightage to majority class and gets biased</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To avoid such situations, we can use oversampling or </a:t>
            </a:r>
            <a:r>
              <a:rPr lang="en-US" sz="3298" dirty="0" err="1">
                <a:solidFill>
                  <a:schemeClr val="tx1">
                    <a:lumMod val="75000"/>
                    <a:lumOff val="25000"/>
                  </a:schemeClr>
                </a:solidFill>
                <a:latin typeface="Arial" panose="020B0604020202020204" pitchFamily="34" charset="0"/>
                <a:cs typeface="Arial" panose="020B0604020202020204" pitchFamily="34" charset="0"/>
              </a:rPr>
              <a:t>undersampling</a:t>
            </a:r>
            <a:r>
              <a:rPr lang="en-US" sz="3298" dirty="0">
                <a:solidFill>
                  <a:schemeClr val="tx1">
                    <a:lumMod val="75000"/>
                    <a:lumOff val="25000"/>
                  </a:schemeClr>
                </a:solidFill>
                <a:latin typeface="Arial" panose="020B0604020202020204" pitchFamily="34" charset="0"/>
                <a:cs typeface="Arial" panose="020B0604020202020204" pitchFamily="34" charset="0"/>
              </a:rPr>
              <a:t> techniques on data</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Oversampling will create artificial data points for minority class</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Undersampling will remove data points from majority class</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We can’t afford losing data points in case of small data size, so oversampling is preferred in such cases</a:t>
            </a:r>
            <a:endParaRPr lang="en-IN" sz="3298"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2050" name="Picture 2" descr="Differences between undersampling and oversampling | Download Scientific  Diagram">
            <a:extLst>
              <a:ext uri="{FF2B5EF4-FFF2-40B4-BE49-F238E27FC236}">
                <a16:creationId xmlns:a16="http://schemas.microsoft.com/office/drawing/2014/main" id="{A40C4D2A-1EFA-4B66-8318-912556A132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4049" y="6561275"/>
            <a:ext cx="12235230" cy="395799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2">
            <a:extLst>
              <a:ext uri="{FF2B5EF4-FFF2-40B4-BE49-F238E27FC236}">
                <a16:creationId xmlns:a16="http://schemas.microsoft.com/office/drawing/2014/main" id="{A502DE96-03C4-4BD1-9745-770BDB7E76F0}"/>
              </a:ext>
            </a:extLst>
          </p:cNvPr>
          <p:cNvSpPr txBox="1"/>
          <p:nvPr/>
        </p:nvSpPr>
        <p:spPr>
          <a:xfrm>
            <a:off x="276622" y="456968"/>
            <a:ext cx="3038077" cy="383436"/>
          </a:xfrm>
          <a:prstGeom prst="rect">
            <a:avLst/>
          </a:prstGeom>
        </p:spPr>
        <p:txBody>
          <a:bodyPr vert="horz" wrap="square" lIns="0" tIns="13968" rIns="0" bIns="0" rtlCol="0">
            <a:spAutoFit/>
          </a:bodyPr>
          <a:lstStyle/>
          <a:p>
            <a:pPr marL="12699" algn="ctr">
              <a:spcBef>
                <a:spcPts val="110"/>
              </a:spcBef>
            </a:pPr>
            <a:r>
              <a:rPr lang="en-IN" sz="2400" spc="-74" dirty="0">
                <a:solidFill>
                  <a:srgbClr val="3D4553"/>
                </a:solidFill>
              </a:rPr>
              <a:t>INDUSTRY</a:t>
            </a:r>
            <a:r>
              <a:rPr sz="2400" spc="-120" dirty="0">
                <a:solidFill>
                  <a:srgbClr val="3D4553"/>
                </a:solidFill>
              </a:rPr>
              <a:t> </a:t>
            </a:r>
            <a:r>
              <a:rPr sz="2400" spc="-175" dirty="0">
                <a:solidFill>
                  <a:srgbClr val="1B75B3"/>
                </a:solidFill>
                <a:latin typeface="Arial Black"/>
                <a:cs typeface="Arial Black"/>
              </a:rPr>
              <a:t>SESSION</a:t>
            </a:r>
            <a:endParaRPr sz="2400" dirty="0">
              <a:latin typeface="Arial Black"/>
              <a:cs typeface="Arial Black"/>
            </a:endParaRPr>
          </a:p>
        </p:txBody>
      </p:sp>
    </p:spTree>
    <p:extLst>
      <p:ext uri="{BB962C8B-B14F-4D97-AF65-F5344CB8AC3E}">
        <p14:creationId xmlns:p14="http://schemas.microsoft.com/office/powerpoint/2010/main" val="59517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35" name="Footer Placeholder 6">
            <a:extLst>
              <a:ext uri="{FF2B5EF4-FFF2-40B4-BE49-F238E27FC236}">
                <a16:creationId xmlns:a16="http://schemas.microsoft.com/office/drawing/2014/main" id="{B61B725D-E799-4D3D-A207-677AF1F424CC}"/>
              </a:ext>
            </a:extLst>
          </p:cNvPr>
          <p:cNvSpPr txBox="1">
            <a:spLocks/>
          </p:cNvSpPr>
          <p:nvPr/>
        </p:nvSpPr>
        <p:spPr>
          <a:xfrm>
            <a:off x="2952790" y="10623371"/>
            <a:ext cx="14198521" cy="6020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79" dirty="0">
                <a:solidFill>
                  <a:schemeClr val="bg1">
                    <a:lumMod val="50000"/>
                  </a:schemeClr>
                </a:solidFill>
              </a:rPr>
              <a:t>Proprietary content. ©Great Learning. All Rights Reserved. Unauthorized use or distribution prohibited</a:t>
            </a:r>
            <a:endParaRPr lang="en-IN" sz="1979" dirty="0">
              <a:solidFill>
                <a:schemeClr val="bg1">
                  <a:lumMod val="50000"/>
                </a:schemeClr>
              </a:solidFill>
            </a:endParaRPr>
          </a:p>
        </p:txBody>
      </p:sp>
      <p:pic>
        <p:nvPicPr>
          <p:cNvPr id="36" name="Picture 35">
            <a:extLst>
              <a:ext uri="{FF2B5EF4-FFF2-40B4-BE49-F238E27FC236}">
                <a16:creationId xmlns:a16="http://schemas.microsoft.com/office/drawing/2014/main" id="{52753148-C034-4EE0-BAC2-9131202E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0125" y="471587"/>
            <a:ext cx="2710332" cy="952851"/>
          </a:xfrm>
          <a:prstGeom prst="rect">
            <a:avLst/>
          </a:prstGeom>
        </p:spPr>
      </p:pic>
      <p:grpSp>
        <p:nvGrpSpPr>
          <p:cNvPr id="2" name="Group 1">
            <a:extLst>
              <a:ext uri="{FF2B5EF4-FFF2-40B4-BE49-F238E27FC236}">
                <a16:creationId xmlns:a16="http://schemas.microsoft.com/office/drawing/2014/main" id="{474E0AFE-F381-4F49-8AEB-EA535DE742FF}"/>
              </a:ext>
            </a:extLst>
          </p:cNvPr>
          <p:cNvGrpSpPr/>
          <p:nvPr/>
        </p:nvGrpSpPr>
        <p:grpSpPr>
          <a:xfrm>
            <a:off x="2024372" y="1299462"/>
            <a:ext cx="14665753" cy="888837"/>
            <a:chOff x="2090035" y="375803"/>
            <a:chExt cx="6976058" cy="539029"/>
          </a:xfrm>
        </p:grpSpPr>
        <p:sp>
          <p:nvSpPr>
            <p:cNvPr id="6" name="TextBox 5">
              <a:extLst>
                <a:ext uri="{FF2B5EF4-FFF2-40B4-BE49-F238E27FC236}">
                  <a16:creationId xmlns:a16="http://schemas.microsoft.com/office/drawing/2014/main" id="{9D902E97-5BAA-47B6-9634-2BE027D855E4}"/>
                </a:ext>
              </a:extLst>
            </p:cNvPr>
            <p:cNvSpPr txBox="1"/>
            <p:nvPr/>
          </p:nvSpPr>
          <p:spPr>
            <a:xfrm>
              <a:off x="2090035" y="375803"/>
              <a:ext cx="6976058" cy="486882"/>
            </a:xfrm>
            <a:prstGeom prst="rect">
              <a:avLst/>
            </a:prstGeom>
            <a:noFill/>
          </p:spPr>
          <p:txBody>
            <a:bodyPr wrap="square">
              <a:spAutoFit/>
            </a:bodyPr>
            <a:lstStyle/>
            <a:p>
              <a:pPr algn="ctr"/>
              <a:r>
                <a:rPr lang="en-US" sz="4617" dirty="0">
                  <a:solidFill>
                    <a:schemeClr val="tx1">
                      <a:lumMod val="75000"/>
                      <a:lumOff val="25000"/>
                    </a:schemeClr>
                  </a:solidFill>
                  <a:latin typeface="Arial" panose="020B0604020202020204" pitchFamily="34" charset="0"/>
                  <a:cs typeface="Arial" panose="020B0604020202020204" pitchFamily="34" charset="0"/>
                </a:rPr>
                <a:t>SMOTE (</a:t>
              </a:r>
              <a:r>
                <a:rPr lang="en-US" sz="4617" b="1" dirty="0">
                  <a:solidFill>
                    <a:schemeClr val="tx1">
                      <a:lumMod val="75000"/>
                      <a:lumOff val="25000"/>
                    </a:schemeClr>
                  </a:solidFill>
                  <a:latin typeface="Arial" panose="020B0604020202020204" pitchFamily="34" charset="0"/>
                  <a:cs typeface="Arial" panose="020B0604020202020204" pitchFamily="34" charset="0"/>
                </a:rPr>
                <a:t>S</a:t>
              </a:r>
              <a:r>
                <a:rPr lang="en-US" sz="4617" dirty="0">
                  <a:solidFill>
                    <a:schemeClr val="tx1">
                      <a:lumMod val="75000"/>
                      <a:lumOff val="25000"/>
                    </a:schemeClr>
                  </a:solidFill>
                  <a:latin typeface="Arial" panose="020B0604020202020204" pitchFamily="34" charset="0"/>
                  <a:cs typeface="Arial" panose="020B0604020202020204" pitchFamily="34" charset="0"/>
                </a:rPr>
                <a:t>ynthetic </a:t>
              </a:r>
              <a:r>
                <a:rPr lang="en-US" sz="4617" b="1" dirty="0">
                  <a:solidFill>
                    <a:schemeClr val="tx1">
                      <a:lumMod val="75000"/>
                      <a:lumOff val="25000"/>
                    </a:schemeClr>
                  </a:solidFill>
                  <a:latin typeface="Arial" panose="020B0604020202020204" pitchFamily="34" charset="0"/>
                  <a:cs typeface="Arial" panose="020B0604020202020204" pitchFamily="34" charset="0"/>
                </a:rPr>
                <a:t>M</a:t>
              </a:r>
              <a:r>
                <a:rPr lang="en-US" sz="4617" dirty="0">
                  <a:solidFill>
                    <a:schemeClr val="tx1">
                      <a:lumMod val="75000"/>
                      <a:lumOff val="25000"/>
                    </a:schemeClr>
                  </a:solidFill>
                  <a:latin typeface="Arial" panose="020B0604020202020204" pitchFamily="34" charset="0"/>
                  <a:cs typeface="Arial" panose="020B0604020202020204" pitchFamily="34" charset="0"/>
                </a:rPr>
                <a:t>inority </a:t>
              </a:r>
              <a:r>
                <a:rPr lang="en-US" sz="4617" b="1" dirty="0">
                  <a:solidFill>
                    <a:schemeClr val="tx1">
                      <a:lumMod val="75000"/>
                      <a:lumOff val="25000"/>
                    </a:schemeClr>
                  </a:solidFill>
                  <a:latin typeface="Arial" panose="020B0604020202020204" pitchFamily="34" charset="0"/>
                  <a:cs typeface="Arial" panose="020B0604020202020204" pitchFamily="34" charset="0"/>
                </a:rPr>
                <a:t>O</a:t>
              </a:r>
              <a:r>
                <a:rPr lang="en-US" sz="4617" dirty="0">
                  <a:solidFill>
                    <a:schemeClr val="tx1">
                      <a:lumMod val="75000"/>
                      <a:lumOff val="25000"/>
                    </a:schemeClr>
                  </a:solidFill>
                  <a:latin typeface="Arial" panose="020B0604020202020204" pitchFamily="34" charset="0"/>
                  <a:cs typeface="Arial" panose="020B0604020202020204" pitchFamily="34" charset="0"/>
                </a:rPr>
                <a:t>versampling </a:t>
              </a:r>
              <a:r>
                <a:rPr lang="en-US" sz="4617" b="1" dirty="0" err="1">
                  <a:solidFill>
                    <a:schemeClr val="tx1">
                      <a:lumMod val="75000"/>
                      <a:lumOff val="25000"/>
                    </a:schemeClr>
                  </a:solidFill>
                  <a:latin typeface="Arial" panose="020B0604020202020204" pitchFamily="34" charset="0"/>
                  <a:cs typeface="Arial" panose="020B0604020202020204" pitchFamily="34" charset="0"/>
                </a:rPr>
                <a:t>TE</a:t>
              </a:r>
              <a:r>
                <a:rPr lang="en-US" sz="4617" dirty="0" err="1">
                  <a:solidFill>
                    <a:schemeClr val="tx1">
                      <a:lumMod val="75000"/>
                      <a:lumOff val="25000"/>
                    </a:schemeClr>
                  </a:solidFill>
                  <a:latin typeface="Arial" panose="020B0604020202020204" pitchFamily="34" charset="0"/>
                  <a:cs typeface="Arial" panose="020B0604020202020204" pitchFamily="34" charset="0"/>
                </a:rPr>
                <a:t>chnique</a:t>
              </a:r>
              <a:r>
                <a:rPr lang="en-US" sz="4617" dirty="0">
                  <a:solidFill>
                    <a:schemeClr val="tx1">
                      <a:lumMod val="75000"/>
                      <a:lumOff val="25000"/>
                    </a:schemeClr>
                  </a:solidFill>
                  <a:latin typeface="Arial" panose="020B0604020202020204" pitchFamily="34" charset="0"/>
                  <a:cs typeface="Arial" panose="020B0604020202020204" pitchFamily="34" charset="0"/>
                </a:rPr>
                <a:t>)</a:t>
              </a:r>
            </a:p>
          </p:txBody>
        </p:sp>
        <p:cxnSp>
          <p:nvCxnSpPr>
            <p:cNvPr id="12" name="Straight Connector 11">
              <a:extLst>
                <a:ext uri="{FF2B5EF4-FFF2-40B4-BE49-F238E27FC236}">
                  <a16:creationId xmlns:a16="http://schemas.microsoft.com/office/drawing/2014/main" id="{73B97049-F07B-4DC5-9F2B-2B10A74F783C}"/>
                </a:ext>
              </a:extLst>
            </p:cNvPr>
            <p:cNvCxnSpPr>
              <a:cxnSpLocks/>
            </p:cNvCxnSpPr>
            <p:nvPr/>
          </p:nvCxnSpPr>
          <p:spPr>
            <a:xfrm>
              <a:off x="2090035" y="914832"/>
              <a:ext cx="6833832" cy="0"/>
            </a:xfrm>
            <a:prstGeom prst="line">
              <a:avLst/>
            </a:prstGeom>
            <a:ln w="3175"/>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18E1583-EAA1-4ECA-A5C9-F036A0C70FE1}"/>
              </a:ext>
            </a:extLst>
          </p:cNvPr>
          <p:cNvSpPr txBox="1"/>
          <p:nvPr/>
        </p:nvSpPr>
        <p:spPr>
          <a:xfrm>
            <a:off x="920551" y="3176816"/>
            <a:ext cx="17487680" cy="2122376"/>
          </a:xfrm>
          <a:prstGeom prst="rect">
            <a:avLst/>
          </a:prstGeom>
          <a:noFill/>
        </p:spPr>
        <p:txBody>
          <a:bodyPr wrap="square">
            <a:spAutoFit/>
          </a:bodyPr>
          <a:lstStyle/>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Consists of synthesizing elements for the minority class, based on those that already exist.</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It works randomly picking a point from the minority class and computing the k-nearest neighbors for this point.</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Synthetic points are added between the chosen point and its neighbors.</a:t>
            </a:r>
            <a:endParaRPr lang="en-IN" sz="3298"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BCFE68B-7E61-4C6D-B9BA-3C864A31BA10}"/>
              </a:ext>
            </a:extLst>
          </p:cNvPr>
          <p:cNvPicPr>
            <a:picLocks noChangeAspect="1"/>
          </p:cNvPicPr>
          <p:nvPr/>
        </p:nvPicPr>
        <p:blipFill>
          <a:blip r:embed="rId4"/>
          <a:stretch>
            <a:fillRect/>
          </a:stretch>
        </p:blipFill>
        <p:spPr>
          <a:xfrm>
            <a:off x="3597110" y="6170696"/>
            <a:ext cx="12134562" cy="4298378"/>
          </a:xfrm>
          <a:prstGeom prst="rect">
            <a:avLst/>
          </a:prstGeom>
        </p:spPr>
      </p:pic>
      <p:sp>
        <p:nvSpPr>
          <p:cNvPr id="10" name="object 2">
            <a:extLst>
              <a:ext uri="{FF2B5EF4-FFF2-40B4-BE49-F238E27FC236}">
                <a16:creationId xmlns:a16="http://schemas.microsoft.com/office/drawing/2014/main" id="{82F03DE2-4F6B-4A63-BA28-A8DBAE5021AB}"/>
              </a:ext>
            </a:extLst>
          </p:cNvPr>
          <p:cNvSpPr txBox="1"/>
          <p:nvPr/>
        </p:nvSpPr>
        <p:spPr>
          <a:xfrm>
            <a:off x="276622" y="456968"/>
            <a:ext cx="3038077" cy="383436"/>
          </a:xfrm>
          <a:prstGeom prst="rect">
            <a:avLst/>
          </a:prstGeom>
        </p:spPr>
        <p:txBody>
          <a:bodyPr vert="horz" wrap="square" lIns="0" tIns="13968" rIns="0" bIns="0" rtlCol="0">
            <a:spAutoFit/>
          </a:bodyPr>
          <a:lstStyle/>
          <a:p>
            <a:pPr marL="12699" algn="ctr">
              <a:spcBef>
                <a:spcPts val="110"/>
              </a:spcBef>
            </a:pPr>
            <a:r>
              <a:rPr lang="en-IN" sz="2400" spc="-74" dirty="0">
                <a:solidFill>
                  <a:srgbClr val="3D4553"/>
                </a:solidFill>
              </a:rPr>
              <a:t>INDUSTRY</a:t>
            </a:r>
            <a:r>
              <a:rPr sz="2400" spc="-120" dirty="0">
                <a:solidFill>
                  <a:srgbClr val="3D4553"/>
                </a:solidFill>
              </a:rPr>
              <a:t> </a:t>
            </a:r>
            <a:r>
              <a:rPr sz="2400" spc="-175" dirty="0">
                <a:solidFill>
                  <a:srgbClr val="1B75B3"/>
                </a:solidFill>
                <a:latin typeface="Arial Black"/>
                <a:cs typeface="Arial Black"/>
              </a:rPr>
              <a:t>SESSION</a:t>
            </a:r>
            <a:endParaRPr sz="2400" dirty="0">
              <a:latin typeface="Arial Black"/>
              <a:cs typeface="Arial Black"/>
            </a:endParaRPr>
          </a:p>
        </p:txBody>
      </p:sp>
    </p:spTree>
    <p:extLst>
      <p:ext uri="{BB962C8B-B14F-4D97-AF65-F5344CB8AC3E}">
        <p14:creationId xmlns:p14="http://schemas.microsoft.com/office/powerpoint/2010/main" val="331209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35" name="Footer Placeholder 6">
            <a:extLst>
              <a:ext uri="{FF2B5EF4-FFF2-40B4-BE49-F238E27FC236}">
                <a16:creationId xmlns:a16="http://schemas.microsoft.com/office/drawing/2014/main" id="{B61B725D-E799-4D3D-A207-677AF1F424CC}"/>
              </a:ext>
            </a:extLst>
          </p:cNvPr>
          <p:cNvSpPr txBox="1">
            <a:spLocks/>
          </p:cNvSpPr>
          <p:nvPr/>
        </p:nvSpPr>
        <p:spPr>
          <a:xfrm>
            <a:off x="2952790" y="10623371"/>
            <a:ext cx="14198521" cy="6020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79" dirty="0">
                <a:solidFill>
                  <a:schemeClr val="bg1">
                    <a:lumMod val="50000"/>
                  </a:schemeClr>
                </a:solidFill>
              </a:rPr>
              <a:t>Proprietary content. ©Great Learning. All Rights Reserved. Unauthorized use or distribution prohibited</a:t>
            </a:r>
            <a:endParaRPr lang="en-IN" sz="1979" dirty="0">
              <a:solidFill>
                <a:schemeClr val="bg1">
                  <a:lumMod val="50000"/>
                </a:schemeClr>
              </a:solidFill>
            </a:endParaRPr>
          </a:p>
        </p:txBody>
      </p:sp>
      <p:pic>
        <p:nvPicPr>
          <p:cNvPr id="36" name="Picture 35">
            <a:extLst>
              <a:ext uri="{FF2B5EF4-FFF2-40B4-BE49-F238E27FC236}">
                <a16:creationId xmlns:a16="http://schemas.microsoft.com/office/drawing/2014/main" id="{52753148-C034-4EE0-BAC2-9131202E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0125" y="471587"/>
            <a:ext cx="2710332" cy="952851"/>
          </a:xfrm>
          <a:prstGeom prst="rect">
            <a:avLst/>
          </a:prstGeom>
        </p:spPr>
      </p:pic>
      <p:grpSp>
        <p:nvGrpSpPr>
          <p:cNvPr id="2" name="Group 1">
            <a:extLst>
              <a:ext uri="{FF2B5EF4-FFF2-40B4-BE49-F238E27FC236}">
                <a16:creationId xmlns:a16="http://schemas.microsoft.com/office/drawing/2014/main" id="{474E0AFE-F381-4F49-8AEB-EA535DE742FF}"/>
              </a:ext>
            </a:extLst>
          </p:cNvPr>
          <p:cNvGrpSpPr/>
          <p:nvPr/>
        </p:nvGrpSpPr>
        <p:grpSpPr>
          <a:xfrm>
            <a:off x="4743451" y="1373748"/>
            <a:ext cx="9046312" cy="888837"/>
            <a:chOff x="2090035" y="375803"/>
            <a:chExt cx="6976058" cy="539029"/>
          </a:xfrm>
        </p:grpSpPr>
        <p:sp>
          <p:nvSpPr>
            <p:cNvPr id="6" name="TextBox 5">
              <a:extLst>
                <a:ext uri="{FF2B5EF4-FFF2-40B4-BE49-F238E27FC236}">
                  <a16:creationId xmlns:a16="http://schemas.microsoft.com/office/drawing/2014/main" id="{9D902E97-5BAA-47B6-9634-2BE027D855E4}"/>
                </a:ext>
              </a:extLst>
            </p:cNvPr>
            <p:cNvSpPr txBox="1"/>
            <p:nvPr/>
          </p:nvSpPr>
          <p:spPr>
            <a:xfrm>
              <a:off x="2090035" y="375803"/>
              <a:ext cx="6976058" cy="486882"/>
            </a:xfrm>
            <a:prstGeom prst="rect">
              <a:avLst/>
            </a:prstGeom>
            <a:noFill/>
          </p:spPr>
          <p:txBody>
            <a:bodyPr wrap="square">
              <a:spAutoFit/>
            </a:bodyPr>
            <a:lstStyle/>
            <a:p>
              <a:pPr algn="ctr"/>
              <a:r>
                <a:rPr lang="en-US" sz="4617" dirty="0">
                  <a:solidFill>
                    <a:schemeClr val="tx1">
                      <a:lumMod val="75000"/>
                      <a:lumOff val="25000"/>
                    </a:schemeClr>
                  </a:solidFill>
                  <a:latin typeface="Arial" panose="020B0604020202020204" pitchFamily="34" charset="0"/>
                  <a:cs typeface="Arial" panose="020B0604020202020204" pitchFamily="34" charset="0"/>
                </a:rPr>
                <a:t>CASE STUDY</a:t>
              </a:r>
            </a:p>
          </p:txBody>
        </p:sp>
        <p:cxnSp>
          <p:nvCxnSpPr>
            <p:cNvPr id="12" name="Straight Connector 11">
              <a:extLst>
                <a:ext uri="{FF2B5EF4-FFF2-40B4-BE49-F238E27FC236}">
                  <a16:creationId xmlns:a16="http://schemas.microsoft.com/office/drawing/2014/main" id="{73B97049-F07B-4DC5-9F2B-2B10A74F783C}"/>
                </a:ext>
              </a:extLst>
            </p:cNvPr>
            <p:cNvCxnSpPr>
              <a:cxnSpLocks/>
            </p:cNvCxnSpPr>
            <p:nvPr/>
          </p:nvCxnSpPr>
          <p:spPr>
            <a:xfrm>
              <a:off x="2090035" y="914832"/>
              <a:ext cx="6833832" cy="0"/>
            </a:xfrm>
            <a:prstGeom prst="line">
              <a:avLst/>
            </a:prstGeom>
            <a:ln w="3175"/>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18E1583-EAA1-4ECA-A5C9-F036A0C70FE1}"/>
              </a:ext>
            </a:extLst>
          </p:cNvPr>
          <p:cNvSpPr txBox="1"/>
          <p:nvPr/>
        </p:nvSpPr>
        <p:spPr>
          <a:xfrm>
            <a:off x="1308210" y="3363661"/>
            <a:ext cx="17487680" cy="4152419"/>
          </a:xfrm>
          <a:prstGeom prst="rect">
            <a:avLst/>
          </a:prstGeom>
          <a:noFill/>
        </p:spPr>
        <p:txBody>
          <a:bodyPr wrap="square">
            <a:spAutoFit/>
          </a:bodyPr>
          <a:lstStyle/>
          <a:p>
            <a:r>
              <a:rPr lang="en-US" sz="3298" dirty="0">
                <a:solidFill>
                  <a:schemeClr val="tx1">
                    <a:lumMod val="75000"/>
                    <a:lumOff val="25000"/>
                  </a:schemeClr>
                </a:solidFill>
                <a:latin typeface="Arial" panose="020B0604020202020204" pitchFamily="34" charset="0"/>
                <a:cs typeface="Arial" panose="020B0604020202020204" pitchFamily="34" charset="0"/>
              </a:rPr>
              <a:t>An Ed-Tech company wants to hire data scientists among people who have successfully passed some courses and then signed up for training. The company wants to know which of the people are really looking for a job change and will prefer working with them, after completion of training because it helps to reduce the cost and time for categorization of candidates. </a:t>
            </a:r>
          </a:p>
          <a:p>
            <a:endParaRPr lang="en-US" sz="3298" dirty="0">
              <a:solidFill>
                <a:schemeClr val="tx1">
                  <a:lumMod val="75000"/>
                  <a:lumOff val="25000"/>
                </a:schemeClr>
              </a:solidFill>
              <a:latin typeface="Arial" panose="020B0604020202020204" pitchFamily="34" charset="0"/>
              <a:cs typeface="Arial" panose="020B0604020202020204" pitchFamily="34" charset="0"/>
            </a:endParaRPr>
          </a:p>
          <a:p>
            <a:r>
              <a:rPr lang="en-US" sz="3298" dirty="0">
                <a:solidFill>
                  <a:schemeClr val="tx1">
                    <a:lumMod val="75000"/>
                    <a:lumOff val="25000"/>
                  </a:schemeClr>
                </a:solidFill>
                <a:latin typeface="Arial" panose="020B0604020202020204" pitchFamily="34" charset="0"/>
                <a:cs typeface="Arial" panose="020B0604020202020204" pitchFamily="34" charset="0"/>
              </a:rPr>
              <a:t>Information related to demographics, education, the experience is in hands from candidates signup and enrollment.</a:t>
            </a:r>
            <a:endParaRPr lang="en-IN" sz="3298"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object 2">
            <a:extLst>
              <a:ext uri="{FF2B5EF4-FFF2-40B4-BE49-F238E27FC236}">
                <a16:creationId xmlns:a16="http://schemas.microsoft.com/office/drawing/2014/main" id="{82F03DE2-4F6B-4A63-BA28-A8DBAE5021AB}"/>
              </a:ext>
            </a:extLst>
          </p:cNvPr>
          <p:cNvSpPr txBox="1"/>
          <p:nvPr/>
        </p:nvSpPr>
        <p:spPr>
          <a:xfrm>
            <a:off x="276622" y="456968"/>
            <a:ext cx="3038077" cy="383436"/>
          </a:xfrm>
          <a:prstGeom prst="rect">
            <a:avLst/>
          </a:prstGeom>
        </p:spPr>
        <p:txBody>
          <a:bodyPr vert="horz" wrap="square" lIns="0" tIns="13968" rIns="0" bIns="0" rtlCol="0">
            <a:spAutoFit/>
          </a:bodyPr>
          <a:lstStyle/>
          <a:p>
            <a:pPr marL="12699" algn="ctr">
              <a:spcBef>
                <a:spcPts val="110"/>
              </a:spcBef>
            </a:pPr>
            <a:r>
              <a:rPr lang="en-IN" sz="2400" spc="-74" dirty="0">
                <a:solidFill>
                  <a:srgbClr val="3D4553"/>
                </a:solidFill>
              </a:rPr>
              <a:t>INDUSTRY</a:t>
            </a:r>
            <a:r>
              <a:rPr sz="2400" spc="-120" dirty="0">
                <a:solidFill>
                  <a:srgbClr val="3D4553"/>
                </a:solidFill>
              </a:rPr>
              <a:t> </a:t>
            </a:r>
            <a:r>
              <a:rPr sz="2400" spc="-175" dirty="0">
                <a:solidFill>
                  <a:srgbClr val="1B75B3"/>
                </a:solidFill>
                <a:latin typeface="Arial Black"/>
                <a:cs typeface="Arial Black"/>
              </a:rPr>
              <a:t>SESSION</a:t>
            </a:r>
            <a:endParaRPr sz="2400" dirty="0">
              <a:latin typeface="Arial Black"/>
              <a:cs typeface="Arial Black"/>
            </a:endParaRPr>
          </a:p>
        </p:txBody>
      </p:sp>
    </p:spTree>
    <p:extLst>
      <p:ext uri="{BB962C8B-B14F-4D97-AF65-F5344CB8AC3E}">
        <p14:creationId xmlns:p14="http://schemas.microsoft.com/office/powerpoint/2010/main" val="218376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996"/>
        <p:cNvGrpSpPr/>
        <p:nvPr/>
      </p:nvGrpSpPr>
      <p:grpSpPr>
        <a:xfrm>
          <a:off x="0" y="0"/>
          <a:ext cx="0" cy="0"/>
          <a:chOff x="0" y="0"/>
          <a:chExt cx="0" cy="0"/>
        </a:xfrm>
      </p:grpSpPr>
      <p:sp>
        <p:nvSpPr>
          <p:cNvPr id="997" name="Google Shape;997;p15"/>
          <p:cNvSpPr/>
          <p:nvPr/>
        </p:nvSpPr>
        <p:spPr>
          <a:xfrm>
            <a:off x="0" y="0"/>
            <a:ext cx="20104101" cy="1130855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8" name="Google Shape;998;p15"/>
          <p:cNvSpPr txBox="1">
            <a:spLocks noGrp="1"/>
          </p:cNvSpPr>
          <p:nvPr>
            <p:ph type="title"/>
          </p:nvPr>
        </p:nvSpPr>
        <p:spPr>
          <a:xfrm>
            <a:off x="92710" y="8937625"/>
            <a:ext cx="20011391" cy="930276"/>
          </a:xfrm>
          <a:prstGeom prst="rect">
            <a:avLst/>
          </a:prstGeom>
          <a:noFill/>
          <a:ln>
            <a:noFill/>
          </a:ln>
        </p:spPr>
        <p:txBody>
          <a:bodyPr spcFirstLastPara="1" wrap="square" lIns="0" tIns="17125" rIns="0" bIns="0" anchor="t" anchorCtr="0">
            <a:noAutofit/>
          </a:bodyPr>
          <a:lstStyle/>
          <a:p>
            <a:pPr marL="12700" lvl="0" indent="0" algn="ctr" rtl="0">
              <a:lnSpc>
                <a:spcPct val="100000"/>
              </a:lnSpc>
              <a:spcBef>
                <a:spcPts val="0"/>
              </a:spcBef>
              <a:spcAft>
                <a:spcPts val="0"/>
              </a:spcAft>
              <a:buNone/>
            </a:pPr>
            <a:r>
              <a:rPr lang="en-US">
                <a:solidFill>
                  <a:srgbClr val="F1F3F4"/>
                </a:solidFill>
              </a:rPr>
              <a:t>HAPPY LEARNING</a:t>
            </a:r>
            <a:endParaRPr>
              <a:solidFill>
                <a:srgbClr val="F1F3F4"/>
              </a:solidFill>
            </a:endParaRPr>
          </a:p>
        </p:txBody>
      </p:sp>
      <p:sp>
        <p:nvSpPr>
          <p:cNvPr id="999" name="Google Shape;999;p15"/>
          <p:cNvSpPr/>
          <p:nvPr/>
        </p:nvSpPr>
        <p:spPr>
          <a:xfrm>
            <a:off x="515864" y="689488"/>
            <a:ext cx="414655" cy="551180"/>
          </a:xfrm>
          <a:custGeom>
            <a:avLst/>
            <a:gdLst/>
            <a:ahLst/>
            <a:cxnLst/>
            <a:rect l="l" t="t" r="r" b="b"/>
            <a:pathLst>
              <a:path w="414655" h="551180" extrusionOk="0">
                <a:moveTo>
                  <a:pt x="72299" y="404557"/>
                </a:moveTo>
                <a:lnTo>
                  <a:pt x="64018" y="404557"/>
                </a:lnTo>
                <a:lnTo>
                  <a:pt x="52724" y="405495"/>
                </a:lnTo>
                <a:lnTo>
                  <a:pt x="19242" y="427657"/>
                </a:lnTo>
                <a:lnTo>
                  <a:pt x="10994" y="458687"/>
                </a:lnTo>
                <a:lnTo>
                  <a:pt x="14081" y="478686"/>
                </a:lnTo>
                <a:lnTo>
                  <a:pt x="38797" y="512233"/>
                </a:lnTo>
                <a:lnTo>
                  <a:pt x="87323" y="536677"/>
                </a:lnTo>
                <a:lnTo>
                  <a:pt x="154362" y="549152"/>
                </a:lnTo>
                <a:lnTo>
                  <a:pt x="194507" y="550714"/>
                </a:lnTo>
                <a:lnTo>
                  <a:pt x="246538" y="547816"/>
                </a:lnTo>
                <a:lnTo>
                  <a:pt x="291482" y="539124"/>
                </a:lnTo>
                <a:lnTo>
                  <a:pt x="329328" y="524639"/>
                </a:lnTo>
                <a:lnTo>
                  <a:pt x="383886" y="478142"/>
                </a:lnTo>
                <a:lnTo>
                  <a:pt x="395996" y="455156"/>
                </a:lnTo>
                <a:lnTo>
                  <a:pt x="197962" y="455156"/>
                </a:lnTo>
                <a:lnTo>
                  <a:pt x="188133" y="454778"/>
                </a:lnTo>
                <a:lnTo>
                  <a:pt x="141685" y="440553"/>
                </a:lnTo>
                <a:lnTo>
                  <a:pt x="110612" y="420814"/>
                </a:lnTo>
                <a:lnTo>
                  <a:pt x="102326" y="415854"/>
                </a:lnTo>
                <a:lnTo>
                  <a:pt x="94941" y="411962"/>
                </a:lnTo>
                <a:lnTo>
                  <a:pt x="88458" y="409143"/>
                </a:lnTo>
                <a:lnTo>
                  <a:pt x="80428" y="406090"/>
                </a:lnTo>
                <a:lnTo>
                  <a:pt x="72299" y="404557"/>
                </a:lnTo>
                <a:close/>
              </a:path>
              <a:path w="414655" h="551180" extrusionOk="0">
                <a:moveTo>
                  <a:pt x="414483" y="340513"/>
                </a:moveTo>
                <a:lnTo>
                  <a:pt x="271267" y="340513"/>
                </a:lnTo>
                <a:lnTo>
                  <a:pt x="271267" y="382593"/>
                </a:lnTo>
                <a:lnTo>
                  <a:pt x="270125" y="399530"/>
                </a:lnTo>
                <a:lnTo>
                  <a:pt x="253022" y="436937"/>
                </a:lnTo>
                <a:lnTo>
                  <a:pt x="215209" y="454015"/>
                </a:lnTo>
                <a:lnTo>
                  <a:pt x="197962" y="455156"/>
                </a:lnTo>
                <a:lnTo>
                  <a:pt x="395996" y="455156"/>
                </a:lnTo>
                <a:lnTo>
                  <a:pt x="400891" y="445866"/>
                </a:lnTo>
                <a:lnTo>
                  <a:pt x="411087" y="407533"/>
                </a:lnTo>
                <a:lnTo>
                  <a:pt x="414444" y="363658"/>
                </a:lnTo>
                <a:lnTo>
                  <a:pt x="414483" y="340513"/>
                </a:lnTo>
                <a:close/>
              </a:path>
              <a:path w="414655" h="551180" extrusionOk="0">
                <a:moveTo>
                  <a:pt x="159727" y="0"/>
                </a:moveTo>
                <a:lnTo>
                  <a:pt x="94338" y="13065"/>
                </a:lnTo>
                <a:lnTo>
                  <a:pt x="43537" y="52207"/>
                </a:lnTo>
                <a:lnTo>
                  <a:pt x="10870" y="113307"/>
                </a:lnTo>
                <a:lnTo>
                  <a:pt x="0" y="192170"/>
                </a:lnTo>
                <a:lnTo>
                  <a:pt x="2847" y="231852"/>
                </a:lnTo>
                <a:lnTo>
                  <a:pt x="25645" y="298740"/>
                </a:lnTo>
                <a:lnTo>
                  <a:pt x="70297" y="347956"/>
                </a:lnTo>
                <a:lnTo>
                  <a:pt x="130969" y="373073"/>
                </a:lnTo>
                <a:lnTo>
                  <a:pt x="166964" y="376210"/>
                </a:lnTo>
                <a:lnTo>
                  <a:pt x="183195" y="375659"/>
                </a:lnTo>
                <a:lnTo>
                  <a:pt x="226321" y="367414"/>
                </a:lnTo>
                <a:lnTo>
                  <a:pt x="261360" y="348939"/>
                </a:lnTo>
                <a:lnTo>
                  <a:pt x="271267" y="340513"/>
                </a:lnTo>
                <a:lnTo>
                  <a:pt x="414483" y="340513"/>
                </a:lnTo>
                <a:lnTo>
                  <a:pt x="414483" y="270412"/>
                </a:lnTo>
                <a:lnTo>
                  <a:pt x="207914" y="270412"/>
                </a:lnTo>
                <a:lnTo>
                  <a:pt x="193727" y="269161"/>
                </a:lnTo>
                <a:lnTo>
                  <a:pt x="155843" y="239159"/>
                </a:lnTo>
                <a:lnTo>
                  <a:pt x="147414" y="192170"/>
                </a:lnTo>
                <a:lnTo>
                  <a:pt x="147362" y="189707"/>
                </a:lnTo>
                <a:lnTo>
                  <a:pt x="148293" y="172286"/>
                </a:lnTo>
                <a:lnTo>
                  <a:pt x="162830" y="131644"/>
                </a:lnTo>
                <a:lnTo>
                  <a:pt x="207914" y="111477"/>
                </a:lnTo>
                <a:lnTo>
                  <a:pt x="414483" y="111477"/>
                </a:lnTo>
                <a:lnTo>
                  <a:pt x="414483" y="83193"/>
                </a:lnTo>
                <a:lnTo>
                  <a:pt x="413495" y="63523"/>
                </a:lnTo>
                <a:lnTo>
                  <a:pt x="412529" y="58050"/>
                </a:lnTo>
                <a:lnTo>
                  <a:pt x="283317" y="58050"/>
                </a:lnTo>
                <a:lnTo>
                  <a:pt x="272210" y="44290"/>
                </a:lnTo>
                <a:lnTo>
                  <a:pt x="231674" y="14361"/>
                </a:lnTo>
                <a:lnTo>
                  <a:pt x="179718" y="895"/>
                </a:lnTo>
                <a:lnTo>
                  <a:pt x="159727" y="0"/>
                </a:lnTo>
                <a:close/>
              </a:path>
              <a:path w="414655" h="551180" extrusionOk="0">
                <a:moveTo>
                  <a:pt x="414483" y="111477"/>
                </a:moveTo>
                <a:lnTo>
                  <a:pt x="207914" y="111477"/>
                </a:lnTo>
                <a:lnTo>
                  <a:pt x="221908" y="112762"/>
                </a:lnTo>
                <a:lnTo>
                  <a:pt x="234264" y="116616"/>
                </a:lnTo>
                <a:lnTo>
                  <a:pt x="266460" y="156702"/>
                </a:lnTo>
                <a:lnTo>
                  <a:pt x="270601" y="189707"/>
                </a:lnTo>
                <a:lnTo>
                  <a:pt x="269640" y="208919"/>
                </a:lnTo>
                <a:lnTo>
                  <a:pt x="255259" y="250572"/>
                </a:lnTo>
                <a:lnTo>
                  <a:pt x="207914" y="270412"/>
                </a:lnTo>
                <a:lnTo>
                  <a:pt x="414483" y="270412"/>
                </a:lnTo>
                <a:lnTo>
                  <a:pt x="414483" y="111477"/>
                </a:lnTo>
                <a:close/>
              </a:path>
              <a:path w="414655" h="551180" extrusionOk="0">
                <a:moveTo>
                  <a:pt x="348039" y="2098"/>
                </a:moveTo>
                <a:lnTo>
                  <a:pt x="306713" y="15769"/>
                </a:lnTo>
                <a:lnTo>
                  <a:pt x="283317" y="58050"/>
                </a:lnTo>
                <a:lnTo>
                  <a:pt x="412529" y="58050"/>
                </a:lnTo>
                <a:lnTo>
                  <a:pt x="398626" y="21586"/>
                </a:lnTo>
                <a:lnTo>
                  <a:pt x="364241" y="3318"/>
                </a:lnTo>
                <a:lnTo>
                  <a:pt x="348039" y="209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0" name="Google Shape;1000;p15"/>
          <p:cNvSpPr/>
          <p:nvPr/>
        </p:nvSpPr>
        <p:spPr>
          <a:xfrm>
            <a:off x="1007746" y="689488"/>
            <a:ext cx="296545" cy="401955"/>
          </a:xfrm>
          <a:custGeom>
            <a:avLst/>
            <a:gdLst/>
            <a:ahLst/>
            <a:cxnLst/>
            <a:rect l="l" t="t" r="r" b="b"/>
            <a:pathLst>
              <a:path w="296544" h="401955" extrusionOk="0">
                <a:moveTo>
                  <a:pt x="68140" y="2827"/>
                </a:moveTo>
                <a:lnTo>
                  <a:pt x="27744" y="13667"/>
                </a:lnTo>
                <a:lnTo>
                  <a:pt x="4474" y="45259"/>
                </a:lnTo>
                <a:lnTo>
                  <a:pt x="0" y="321715"/>
                </a:lnTo>
                <a:lnTo>
                  <a:pt x="1257" y="339162"/>
                </a:lnTo>
                <a:lnTo>
                  <a:pt x="20104" y="379942"/>
                </a:lnTo>
                <a:lnTo>
                  <a:pt x="58371" y="400041"/>
                </a:lnTo>
                <a:lnTo>
                  <a:pt x="74686" y="401378"/>
                </a:lnTo>
                <a:lnTo>
                  <a:pt x="90921" y="400041"/>
                </a:lnTo>
                <a:lnTo>
                  <a:pt x="129068" y="380256"/>
                </a:lnTo>
                <a:lnTo>
                  <a:pt x="148139" y="340641"/>
                </a:lnTo>
                <a:lnTo>
                  <a:pt x="149411" y="323839"/>
                </a:lnTo>
                <a:lnTo>
                  <a:pt x="149411" y="237165"/>
                </a:lnTo>
                <a:lnTo>
                  <a:pt x="150398" y="218567"/>
                </a:lnTo>
                <a:lnTo>
                  <a:pt x="165243" y="177494"/>
                </a:lnTo>
                <a:lnTo>
                  <a:pt x="203893" y="152588"/>
                </a:lnTo>
                <a:lnTo>
                  <a:pt x="241775" y="140792"/>
                </a:lnTo>
                <a:lnTo>
                  <a:pt x="257246" y="134155"/>
                </a:lnTo>
                <a:lnTo>
                  <a:pt x="269835" y="126630"/>
                </a:lnTo>
                <a:lnTo>
                  <a:pt x="279547" y="118212"/>
                </a:lnTo>
                <a:lnTo>
                  <a:pt x="286772" y="108533"/>
                </a:lnTo>
                <a:lnTo>
                  <a:pt x="287039" y="107946"/>
                </a:lnTo>
                <a:lnTo>
                  <a:pt x="137348" y="107946"/>
                </a:lnTo>
                <a:lnTo>
                  <a:pt x="137348" y="75415"/>
                </a:lnTo>
                <a:lnTo>
                  <a:pt x="127769" y="30824"/>
                </a:lnTo>
                <a:lnTo>
                  <a:pt x="84577" y="3942"/>
                </a:lnTo>
                <a:lnTo>
                  <a:pt x="68140" y="2827"/>
                </a:lnTo>
                <a:close/>
              </a:path>
              <a:path w="296544" h="401955" extrusionOk="0">
                <a:moveTo>
                  <a:pt x="237542" y="0"/>
                </a:moveTo>
                <a:lnTo>
                  <a:pt x="192797" y="14815"/>
                </a:lnTo>
                <a:lnTo>
                  <a:pt x="157155" y="59962"/>
                </a:lnTo>
                <a:lnTo>
                  <a:pt x="137348" y="107946"/>
                </a:lnTo>
                <a:lnTo>
                  <a:pt x="287039" y="107946"/>
                </a:lnTo>
                <a:lnTo>
                  <a:pt x="291936" y="97156"/>
                </a:lnTo>
                <a:lnTo>
                  <a:pt x="295036" y="84106"/>
                </a:lnTo>
                <a:lnTo>
                  <a:pt x="296070" y="69409"/>
                </a:lnTo>
                <a:lnTo>
                  <a:pt x="295100" y="53996"/>
                </a:lnTo>
                <a:lnTo>
                  <a:pt x="280565" y="18420"/>
                </a:lnTo>
                <a:lnTo>
                  <a:pt x="23754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1" name="Google Shape;1001;p15"/>
          <p:cNvSpPr/>
          <p:nvPr/>
        </p:nvSpPr>
        <p:spPr>
          <a:xfrm>
            <a:off x="1305793" y="685938"/>
            <a:ext cx="412115" cy="412750"/>
          </a:xfrm>
          <a:custGeom>
            <a:avLst/>
            <a:gdLst/>
            <a:ahLst/>
            <a:cxnLst/>
            <a:rect l="l" t="t" r="r" b="b"/>
            <a:pathLst>
              <a:path w="412114" h="412750" extrusionOk="0">
                <a:moveTo>
                  <a:pt x="215151" y="0"/>
                </a:moveTo>
                <a:lnTo>
                  <a:pt x="168014" y="3511"/>
                </a:lnTo>
                <a:lnTo>
                  <a:pt x="126082" y="14043"/>
                </a:lnTo>
                <a:lnTo>
                  <a:pt x="89359" y="31587"/>
                </a:lnTo>
                <a:lnTo>
                  <a:pt x="57849" y="56140"/>
                </a:lnTo>
                <a:lnTo>
                  <a:pt x="32536" y="86727"/>
                </a:lnTo>
                <a:lnTo>
                  <a:pt x="14459" y="122440"/>
                </a:lnTo>
                <a:lnTo>
                  <a:pt x="3614" y="163260"/>
                </a:lnTo>
                <a:lnTo>
                  <a:pt x="0" y="209170"/>
                </a:lnTo>
                <a:lnTo>
                  <a:pt x="3536" y="253483"/>
                </a:lnTo>
                <a:lnTo>
                  <a:pt x="14149" y="292984"/>
                </a:lnTo>
                <a:lnTo>
                  <a:pt x="31842" y="327657"/>
                </a:lnTo>
                <a:lnTo>
                  <a:pt x="56618" y="357488"/>
                </a:lnTo>
                <a:lnTo>
                  <a:pt x="87417" y="381500"/>
                </a:lnTo>
                <a:lnTo>
                  <a:pt x="123195" y="398651"/>
                </a:lnTo>
                <a:lnTo>
                  <a:pt x="163952" y="408942"/>
                </a:lnTo>
                <a:lnTo>
                  <a:pt x="209685" y="412372"/>
                </a:lnTo>
                <a:lnTo>
                  <a:pt x="247942" y="410655"/>
                </a:lnTo>
                <a:lnTo>
                  <a:pt x="313415" y="396931"/>
                </a:lnTo>
                <a:lnTo>
                  <a:pt x="362857" y="370320"/>
                </a:lnTo>
                <a:lnTo>
                  <a:pt x="388261" y="335906"/>
                </a:lnTo>
                <a:lnTo>
                  <a:pt x="391318" y="316840"/>
                </a:lnTo>
                <a:lnTo>
                  <a:pt x="225128" y="316840"/>
                </a:lnTo>
                <a:lnTo>
                  <a:pt x="207561" y="315651"/>
                </a:lnTo>
                <a:lnTo>
                  <a:pt x="169037" y="297829"/>
                </a:lnTo>
                <a:lnTo>
                  <a:pt x="150836" y="258200"/>
                </a:lnTo>
                <a:lnTo>
                  <a:pt x="149071" y="239967"/>
                </a:lnTo>
                <a:lnTo>
                  <a:pt x="347034" y="239653"/>
                </a:lnTo>
                <a:lnTo>
                  <a:pt x="362886" y="238843"/>
                </a:lnTo>
                <a:lnTo>
                  <a:pt x="403129" y="219251"/>
                </a:lnTo>
                <a:lnTo>
                  <a:pt x="411769" y="184769"/>
                </a:lnTo>
                <a:lnTo>
                  <a:pt x="410916" y="168465"/>
                </a:lnTo>
                <a:lnTo>
                  <a:pt x="410027" y="162780"/>
                </a:lnTo>
                <a:lnTo>
                  <a:pt x="149071" y="162780"/>
                </a:lnTo>
                <a:lnTo>
                  <a:pt x="150738" y="146917"/>
                </a:lnTo>
                <a:lnTo>
                  <a:pt x="167529" y="110283"/>
                </a:lnTo>
                <a:lnTo>
                  <a:pt x="213807" y="91322"/>
                </a:lnTo>
                <a:lnTo>
                  <a:pt x="383782" y="91322"/>
                </a:lnTo>
                <a:lnTo>
                  <a:pt x="382108" y="88426"/>
                </a:lnTo>
                <a:lnTo>
                  <a:pt x="346029" y="47172"/>
                </a:lnTo>
                <a:lnTo>
                  <a:pt x="312982" y="24065"/>
                </a:lnTo>
                <a:lnTo>
                  <a:pt x="276240" y="8677"/>
                </a:lnTo>
                <a:lnTo>
                  <a:pt x="236288" y="966"/>
                </a:lnTo>
                <a:lnTo>
                  <a:pt x="215151" y="0"/>
                </a:lnTo>
                <a:close/>
              </a:path>
              <a:path w="412114" h="412750" extrusionOk="0">
                <a:moveTo>
                  <a:pt x="344282" y="272561"/>
                </a:moveTo>
                <a:lnTo>
                  <a:pt x="294349" y="292012"/>
                </a:lnTo>
                <a:lnTo>
                  <a:pt x="288380" y="296007"/>
                </a:lnTo>
                <a:lnTo>
                  <a:pt x="283807" y="298985"/>
                </a:lnTo>
                <a:lnTo>
                  <a:pt x="245644" y="314699"/>
                </a:lnTo>
                <a:lnTo>
                  <a:pt x="225128" y="316840"/>
                </a:lnTo>
                <a:lnTo>
                  <a:pt x="391318" y="316840"/>
                </a:lnTo>
                <a:lnTo>
                  <a:pt x="371082" y="279425"/>
                </a:lnTo>
                <a:lnTo>
                  <a:pt x="354148" y="273324"/>
                </a:lnTo>
                <a:lnTo>
                  <a:pt x="344282" y="272561"/>
                </a:lnTo>
                <a:close/>
              </a:path>
              <a:path w="412114" h="412750" extrusionOk="0">
                <a:moveTo>
                  <a:pt x="383782" y="91322"/>
                </a:moveTo>
                <a:lnTo>
                  <a:pt x="213807" y="91322"/>
                </a:lnTo>
                <a:lnTo>
                  <a:pt x="228560" y="92460"/>
                </a:lnTo>
                <a:lnTo>
                  <a:pt x="241535" y="95862"/>
                </a:lnTo>
                <a:lnTo>
                  <a:pt x="275534" y="131783"/>
                </a:lnTo>
                <a:lnTo>
                  <a:pt x="281608" y="162780"/>
                </a:lnTo>
                <a:lnTo>
                  <a:pt x="410027" y="162780"/>
                </a:lnTo>
                <a:lnTo>
                  <a:pt x="408359" y="152120"/>
                </a:lnTo>
                <a:lnTo>
                  <a:pt x="404099" y="135730"/>
                </a:lnTo>
                <a:lnTo>
                  <a:pt x="398136" y="119292"/>
                </a:lnTo>
                <a:lnTo>
                  <a:pt x="390741" y="103364"/>
                </a:lnTo>
                <a:lnTo>
                  <a:pt x="383782" y="91322"/>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2" name="Google Shape;1002;p15"/>
          <p:cNvSpPr/>
          <p:nvPr/>
        </p:nvSpPr>
        <p:spPr>
          <a:xfrm>
            <a:off x="1759451" y="685931"/>
            <a:ext cx="412750" cy="412750"/>
          </a:xfrm>
          <a:custGeom>
            <a:avLst/>
            <a:gdLst/>
            <a:ahLst/>
            <a:cxnLst/>
            <a:rect l="l" t="t" r="r" b="b"/>
            <a:pathLst>
              <a:path w="412750" h="412750" extrusionOk="0">
                <a:moveTo>
                  <a:pt x="406159" y="92039"/>
                </a:moveTo>
                <a:lnTo>
                  <a:pt x="216546" y="92039"/>
                </a:lnTo>
                <a:lnTo>
                  <a:pt x="227740" y="92558"/>
                </a:lnTo>
                <a:lnTo>
                  <a:pt x="237558" y="94120"/>
                </a:lnTo>
                <a:lnTo>
                  <a:pt x="265788" y="124632"/>
                </a:lnTo>
                <a:lnTo>
                  <a:pt x="260750" y="138468"/>
                </a:lnTo>
                <a:lnTo>
                  <a:pt x="245639" y="149571"/>
                </a:lnTo>
                <a:lnTo>
                  <a:pt x="220460" y="157936"/>
                </a:lnTo>
                <a:lnTo>
                  <a:pt x="185221" y="163559"/>
                </a:lnTo>
                <a:lnTo>
                  <a:pt x="176571" y="164402"/>
                </a:lnTo>
                <a:lnTo>
                  <a:pt x="162111" y="165983"/>
                </a:lnTo>
                <a:lnTo>
                  <a:pt x="116187" y="172814"/>
                </a:lnTo>
                <a:lnTo>
                  <a:pt x="55417" y="191745"/>
                </a:lnTo>
                <a:lnTo>
                  <a:pt x="19560" y="220408"/>
                </a:lnTo>
                <a:lnTo>
                  <a:pt x="2174" y="263070"/>
                </a:lnTo>
                <a:lnTo>
                  <a:pt x="0" y="289901"/>
                </a:lnTo>
                <a:lnTo>
                  <a:pt x="2162" y="317443"/>
                </a:lnTo>
                <a:lnTo>
                  <a:pt x="19454" y="362662"/>
                </a:lnTo>
                <a:lnTo>
                  <a:pt x="53689" y="394344"/>
                </a:lnTo>
                <a:lnTo>
                  <a:pt x="102675" y="410368"/>
                </a:lnTo>
                <a:lnTo>
                  <a:pt x="132536" y="412372"/>
                </a:lnTo>
                <a:lnTo>
                  <a:pt x="155854" y="411310"/>
                </a:lnTo>
                <a:lnTo>
                  <a:pt x="197791" y="402804"/>
                </a:lnTo>
                <a:lnTo>
                  <a:pt x="233505" y="385786"/>
                </a:lnTo>
                <a:lnTo>
                  <a:pt x="263530" y="360138"/>
                </a:lnTo>
                <a:lnTo>
                  <a:pt x="276456" y="344056"/>
                </a:lnTo>
                <a:lnTo>
                  <a:pt x="412249" y="344056"/>
                </a:lnTo>
                <a:lnTo>
                  <a:pt x="412142" y="341699"/>
                </a:lnTo>
                <a:lnTo>
                  <a:pt x="411267" y="325460"/>
                </a:lnTo>
                <a:lnTo>
                  <a:pt x="411106" y="320346"/>
                </a:lnTo>
                <a:lnTo>
                  <a:pt x="192421" y="320346"/>
                </a:lnTo>
                <a:lnTo>
                  <a:pt x="182542" y="319761"/>
                </a:lnTo>
                <a:lnTo>
                  <a:pt x="149441" y="292207"/>
                </a:lnTo>
                <a:lnTo>
                  <a:pt x="148732" y="283895"/>
                </a:lnTo>
                <a:lnTo>
                  <a:pt x="149407" y="276060"/>
                </a:lnTo>
                <a:lnTo>
                  <a:pt x="186576" y="247656"/>
                </a:lnTo>
                <a:lnTo>
                  <a:pt x="211067" y="242991"/>
                </a:lnTo>
                <a:lnTo>
                  <a:pt x="220813" y="241013"/>
                </a:lnTo>
                <a:lnTo>
                  <a:pt x="258067" y="229769"/>
                </a:lnTo>
                <a:lnTo>
                  <a:pt x="264406" y="226899"/>
                </a:lnTo>
                <a:lnTo>
                  <a:pt x="411066" y="226899"/>
                </a:lnTo>
                <a:lnTo>
                  <a:pt x="410994" y="138345"/>
                </a:lnTo>
                <a:lnTo>
                  <a:pt x="410399" y="120199"/>
                </a:lnTo>
                <a:lnTo>
                  <a:pt x="408399" y="102348"/>
                </a:lnTo>
                <a:lnTo>
                  <a:pt x="406159" y="92039"/>
                </a:lnTo>
                <a:close/>
              </a:path>
              <a:path w="412750" h="412750" extrusionOk="0">
                <a:moveTo>
                  <a:pt x="412249" y="344056"/>
                </a:moveTo>
                <a:lnTo>
                  <a:pt x="276456" y="344056"/>
                </a:lnTo>
                <a:lnTo>
                  <a:pt x="279670" y="358780"/>
                </a:lnTo>
                <a:lnTo>
                  <a:pt x="308776" y="397163"/>
                </a:lnTo>
                <a:lnTo>
                  <a:pt x="349107" y="405650"/>
                </a:lnTo>
                <a:lnTo>
                  <a:pt x="363672" y="404842"/>
                </a:lnTo>
                <a:lnTo>
                  <a:pt x="403339" y="385527"/>
                </a:lnTo>
                <a:lnTo>
                  <a:pt x="412435" y="355050"/>
                </a:lnTo>
                <a:lnTo>
                  <a:pt x="412435" y="350100"/>
                </a:lnTo>
                <a:lnTo>
                  <a:pt x="412249" y="344056"/>
                </a:lnTo>
                <a:close/>
              </a:path>
              <a:path w="412750" h="412750" extrusionOk="0">
                <a:moveTo>
                  <a:pt x="411066" y="226899"/>
                </a:moveTo>
                <a:lnTo>
                  <a:pt x="264406" y="226899"/>
                </a:lnTo>
                <a:lnTo>
                  <a:pt x="264607" y="228985"/>
                </a:lnTo>
                <a:lnTo>
                  <a:pt x="264909" y="234124"/>
                </a:lnTo>
                <a:lnTo>
                  <a:pt x="260825" y="279768"/>
                </a:lnTo>
                <a:lnTo>
                  <a:pt x="238185" y="310491"/>
                </a:lnTo>
                <a:lnTo>
                  <a:pt x="192421" y="320346"/>
                </a:lnTo>
                <a:lnTo>
                  <a:pt x="411106" y="320346"/>
                </a:lnTo>
                <a:lnTo>
                  <a:pt x="411066" y="226899"/>
                </a:lnTo>
                <a:close/>
              </a:path>
              <a:path w="412750" h="412750" extrusionOk="0">
                <a:moveTo>
                  <a:pt x="217237" y="0"/>
                </a:moveTo>
                <a:lnTo>
                  <a:pt x="178021" y="1757"/>
                </a:lnTo>
                <a:lnTo>
                  <a:pt x="111057" y="15828"/>
                </a:lnTo>
                <a:lnTo>
                  <a:pt x="60722" y="43141"/>
                </a:lnTo>
                <a:lnTo>
                  <a:pt x="34913" y="78626"/>
                </a:lnTo>
                <a:lnTo>
                  <a:pt x="31689" y="99113"/>
                </a:lnTo>
                <a:lnTo>
                  <a:pt x="32481" y="108345"/>
                </a:lnTo>
                <a:lnTo>
                  <a:pt x="58173" y="142695"/>
                </a:lnTo>
                <a:lnTo>
                  <a:pt x="74033" y="146169"/>
                </a:lnTo>
                <a:lnTo>
                  <a:pt x="90257" y="144405"/>
                </a:lnTo>
                <a:lnTo>
                  <a:pt x="106908" y="139107"/>
                </a:lnTo>
                <a:lnTo>
                  <a:pt x="123990" y="130266"/>
                </a:lnTo>
                <a:lnTo>
                  <a:pt x="141507" y="117872"/>
                </a:lnTo>
                <a:lnTo>
                  <a:pt x="148167" y="112482"/>
                </a:lnTo>
                <a:lnTo>
                  <a:pt x="153067" y="108700"/>
                </a:lnTo>
                <a:lnTo>
                  <a:pt x="190139" y="94032"/>
                </a:lnTo>
                <a:lnTo>
                  <a:pt x="216546" y="92039"/>
                </a:lnTo>
                <a:lnTo>
                  <a:pt x="406159" y="92039"/>
                </a:lnTo>
                <a:lnTo>
                  <a:pt x="405065" y="87004"/>
                </a:lnTo>
                <a:lnTo>
                  <a:pt x="385759" y="52199"/>
                </a:lnTo>
                <a:lnTo>
                  <a:pt x="351188" y="25253"/>
                </a:lnTo>
                <a:lnTo>
                  <a:pt x="302956" y="8506"/>
                </a:lnTo>
                <a:lnTo>
                  <a:pt x="262419" y="2132"/>
                </a:lnTo>
                <a:lnTo>
                  <a:pt x="240407" y="534"/>
                </a:lnTo>
                <a:lnTo>
                  <a:pt x="217237"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3" name="Google Shape;1003;p15"/>
          <p:cNvSpPr/>
          <p:nvPr/>
        </p:nvSpPr>
        <p:spPr>
          <a:xfrm>
            <a:off x="2202088" y="563115"/>
            <a:ext cx="318135" cy="528320"/>
          </a:xfrm>
          <a:custGeom>
            <a:avLst/>
            <a:gdLst/>
            <a:ahLst/>
            <a:cxnLst/>
            <a:rect l="l" t="t" r="r" b="b"/>
            <a:pathLst>
              <a:path w="318135" h="528319" extrusionOk="0">
                <a:moveTo>
                  <a:pt x="222753" y="224776"/>
                </a:moveTo>
                <a:lnTo>
                  <a:pt x="74724" y="224776"/>
                </a:lnTo>
                <a:lnTo>
                  <a:pt x="74829" y="419330"/>
                </a:lnTo>
                <a:lnTo>
                  <a:pt x="81834" y="469264"/>
                </a:lnTo>
                <a:lnTo>
                  <a:pt x="103146" y="502966"/>
                </a:lnTo>
                <a:lnTo>
                  <a:pt x="141994" y="521567"/>
                </a:lnTo>
                <a:lnTo>
                  <a:pt x="201782" y="527757"/>
                </a:lnTo>
                <a:lnTo>
                  <a:pt x="230159" y="526738"/>
                </a:lnTo>
                <a:lnTo>
                  <a:pt x="274473" y="518597"/>
                </a:lnTo>
                <a:lnTo>
                  <a:pt x="311195" y="490417"/>
                </a:lnTo>
                <a:lnTo>
                  <a:pt x="318134" y="459793"/>
                </a:lnTo>
                <a:lnTo>
                  <a:pt x="317462" y="447996"/>
                </a:lnTo>
                <a:lnTo>
                  <a:pt x="292817" y="416065"/>
                </a:lnTo>
                <a:lnTo>
                  <a:pt x="259606" y="413440"/>
                </a:lnTo>
                <a:lnTo>
                  <a:pt x="250618" y="412921"/>
                </a:lnTo>
                <a:lnTo>
                  <a:pt x="222753" y="378761"/>
                </a:lnTo>
                <a:lnTo>
                  <a:pt x="222753" y="224776"/>
                </a:lnTo>
                <a:close/>
              </a:path>
              <a:path w="318135" h="528319" extrusionOk="0">
                <a:moveTo>
                  <a:pt x="270274" y="136657"/>
                </a:moveTo>
                <a:lnTo>
                  <a:pt x="47181" y="136657"/>
                </a:lnTo>
                <a:lnTo>
                  <a:pt x="36618" y="137362"/>
                </a:lnTo>
                <a:lnTo>
                  <a:pt x="3106" y="161597"/>
                </a:lnTo>
                <a:lnTo>
                  <a:pt x="0" y="179806"/>
                </a:lnTo>
                <a:lnTo>
                  <a:pt x="757" y="189849"/>
                </a:lnTo>
                <a:lnTo>
                  <a:pt x="26542" y="221800"/>
                </a:lnTo>
                <a:lnTo>
                  <a:pt x="45812" y="224776"/>
                </a:lnTo>
                <a:lnTo>
                  <a:pt x="271656" y="224776"/>
                </a:lnTo>
                <a:lnTo>
                  <a:pt x="311158" y="206405"/>
                </a:lnTo>
                <a:lnTo>
                  <a:pt x="318134" y="179806"/>
                </a:lnTo>
                <a:lnTo>
                  <a:pt x="317348" y="170127"/>
                </a:lnTo>
                <a:lnTo>
                  <a:pt x="290444" y="139481"/>
                </a:lnTo>
                <a:lnTo>
                  <a:pt x="270274" y="136657"/>
                </a:lnTo>
                <a:close/>
              </a:path>
              <a:path w="318135" h="528319" extrusionOk="0">
                <a:moveTo>
                  <a:pt x="148732" y="0"/>
                </a:moveTo>
                <a:lnTo>
                  <a:pt x="106012" y="11285"/>
                </a:lnTo>
                <a:lnTo>
                  <a:pt x="79806" y="43143"/>
                </a:lnTo>
                <a:lnTo>
                  <a:pt x="74724" y="72588"/>
                </a:lnTo>
                <a:lnTo>
                  <a:pt x="74724" y="136657"/>
                </a:lnTo>
                <a:lnTo>
                  <a:pt x="222753" y="136657"/>
                </a:lnTo>
                <a:lnTo>
                  <a:pt x="222753" y="70452"/>
                </a:lnTo>
                <a:lnTo>
                  <a:pt x="212300" y="27891"/>
                </a:lnTo>
                <a:lnTo>
                  <a:pt x="181012" y="4498"/>
                </a:lnTo>
                <a:lnTo>
                  <a:pt x="14873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4" name="Google Shape;1004;p15"/>
          <p:cNvSpPr/>
          <p:nvPr/>
        </p:nvSpPr>
        <p:spPr>
          <a:xfrm>
            <a:off x="2587973" y="556051"/>
            <a:ext cx="150495" cy="535305"/>
          </a:xfrm>
          <a:custGeom>
            <a:avLst/>
            <a:gdLst/>
            <a:ahLst/>
            <a:cxnLst/>
            <a:rect l="l" t="t" r="r" b="b"/>
            <a:pathLst>
              <a:path w="150494" h="535305" extrusionOk="0">
                <a:moveTo>
                  <a:pt x="75390" y="0"/>
                </a:moveTo>
                <a:lnTo>
                  <a:pt x="31341" y="12154"/>
                </a:lnTo>
                <a:lnTo>
                  <a:pt x="5077" y="46914"/>
                </a:lnTo>
                <a:lnTo>
                  <a:pt x="0" y="79637"/>
                </a:lnTo>
                <a:lnTo>
                  <a:pt x="0" y="455169"/>
                </a:lnTo>
                <a:lnTo>
                  <a:pt x="11312" y="501970"/>
                </a:lnTo>
                <a:lnTo>
                  <a:pt x="43993" y="529513"/>
                </a:lnTo>
                <a:lnTo>
                  <a:pt x="75390" y="534819"/>
                </a:lnTo>
                <a:lnTo>
                  <a:pt x="91592" y="533492"/>
                </a:lnTo>
                <a:lnTo>
                  <a:pt x="129759" y="513697"/>
                </a:lnTo>
                <a:lnTo>
                  <a:pt x="148796" y="474117"/>
                </a:lnTo>
                <a:lnTo>
                  <a:pt x="150064" y="457305"/>
                </a:lnTo>
                <a:lnTo>
                  <a:pt x="150064" y="77501"/>
                </a:lnTo>
                <a:lnTo>
                  <a:pt x="138736" y="32277"/>
                </a:lnTo>
                <a:lnTo>
                  <a:pt x="106231" y="5230"/>
                </a:lnTo>
                <a:lnTo>
                  <a:pt x="7539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5" name="Google Shape;1005;p15"/>
          <p:cNvSpPr/>
          <p:nvPr/>
        </p:nvSpPr>
        <p:spPr>
          <a:xfrm>
            <a:off x="2799250" y="685924"/>
            <a:ext cx="412115" cy="412750"/>
          </a:xfrm>
          <a:custGeom>
            <a:avLst/>
            <a:gdLst/>
            <a:ahLst/>
            <a:cxnLst/>
            <a:rect l="l" t="t" r="r" b="b"/>
            <a:pathLst>
              <a:path w="412114" h="412750" extrusionOk="0">
                <a:moveTo>
                  <a:pt x="215176" y="0"/>
                </a:moveTo>
                <a:lnTo>
                  <a:pt x="168037" y="3511"/>
                </a:lnTo>
                <a:lnTo>
                  <a:pt x="126110" y="14044"/>
                </a:lnTo>
                <a:lnTo>
                  <a:pt x="89388" y="31593"/>
                </a:lnTo>
                <a:lnTo>
                  <a:pt x="57862" y="56153"/>
                </a:lnTo>
                <a:lnTo>
                  <a:pt x="32552" y="86745"/>
                </a:lnTo>
                <a:lnTo>
                  <a:pt x="14470" y="122460"/>
                </a:lnTo>
                <a:lnTo>
                  <a:pt x="3618" y="163285"/>
                </a:lnTo>
                <a:lnTo>
                  <a:pt x="0" y="209208"/>
                </a:lnTo>
                <a:lnTo>
                  <a:pt x="3539" y="253515"/>
                </a:lnTo>
                <a:lnTo>
                  <a:pt x="14157" y="293012"/>
                </a:lnTo>
                <a:lnTo>
                  <a:pt x="31858" y="327677"/>
                </a:lnTo>
                <a:lnTo>
                  <a:pt x="56643" y="357488"/>
                </a:lnTo>
                <a:lnTo>
                  <a:pt x="87446" y="381504"/>
                </a:lnTo>
                <a:lnTo>
                  <a:pt x="123219" y="398664"/>
                </a:lnTo>
                <a:lnTo>
                  <a:pt x="163957" y="408963"/>
                </a:lnTo>
                <a:lnTo>
                  <a:pt x="209660" y="412397"/>
                </a:lnTo>
                <a:lnTo>
                  <a:pt x="247935" y="410678"/>
                </a:lnTo>
                <a:lnTo>
                  <a:pt x="313436" y="396940"/>
                </a:lnTo>
                <a:lnTo>
                  <a:pt x="362876" y="370364"/>
                </a:lnTo>
                <a:lnTo>
                  <a:pt x="388285" y="335945"/>
                </a:lnTo>
                <a:lnTo>
                  <a:pt x="391345" y="316840"/>
                </a:lnTo>
                <a:lnTo>
                  <a:pt x="225140" y="316840"/>
                </a:lnTo>
                <a:lnTo>
                  <a:pt x="207579" y="315659"/>
                </a:lnTo>
                <a:lnTo>
                  <a:pt x="169062" y="297879"/>
                </a:lnTo>
                <a:lnTo>
                  <a:pt x="150856" y="258206"/>
                </a:lnTo>
                <a:lnTo>
                  <a:pt x="149097" y="239980"/>
                </a:lnTo>
                <a:lnTo>
                  <a:pt x="347047" y="239653"/>
                </a:lnTo>
                <a:lnTo>
                  <a:pt x="362915" y="238850"/>
                </a:lnTo>
                <a:lnTo>
                  <a:pt x="403143" y="219269"/>
                </a:lnTo>
                <a:lnTo>
                  <a:pt x="411757" y="184769"/>
                </a:lnTo>
                <a:lnTo>
                  <a:pt x="410908" y="168478"/>
                </a:lnTo>
                <a:lnTo>
                  <a:pt x="410032" y="162855"/>
                </a:lnTo>
                <a:lnTo>
                  <a:pt x="149097" y="162843"/>
                </a:lnTo>
                <a:lnTo>
                  <a:pt x="150755" y="146949"/>
                </a:lnTo>
                <a:lnTo>
                  <a:pt x="167504" y="110296"/>
                </a:lnTo>
                <a:lnTo>
                  <a:pt x="213794" y="91348"/>
                </a:lnTo>
                <a:lnTo>
                  <a:pt x="383777" y="91348"/>
                </a:lnTo>
                <a:lnTo>
                  <a:pt x="382105" y="88459"/>
                </a:lnTo>
                <a:lnTo>
                  <a:pt x="346049" y="47185"/>
                </a:lnTo>
                <a:lnTo>
                  <a:pt x="313007" y="24104"/>
                </a:lnTo>
                <a:lnTo>
                  <a:pt x="276265" y="8698"/>
                </a:lnTo>
                <a:lnTo>
                  <a:pt x="236314" y="969"/>
                </a:lnTo>
                <a:lnTo>
                  <a:pt x="215176" y="0"/>
                </a:lnTo>
                <a:close/>
              </a:path>
              <a:path w="412114" h="412750" extrusionOk="0">
                <a:moveTo>
                  <a:pt x="344307" y="272573"/>
                </a:moveTo>
                <a:lnTo>
                  <a:pt x="294386" y="292024"/>
                </a:lnTo>
                <a:lnTo>
                  <a:pt x="283781" y="298998"/>
                </a:lnTo>
                <a:lnTo>
                  <a:pt x="280590" y="300845"/>
                </a:lnTo>
                <a:lnTo>
                  <a:pt x="238978" y="315891"/>
                </a:lnTo>
                <a:lnTo>
                  <a:pt x="225140" y="316840"/>
                </a:lnTo>
                <a:lnTo>
                  <a:pt x="391345" y="316840"/>
                </a:lnTo>
                <a:lnTo>
                  <a:pt x="371103" y="279454"/>
                </a:lnTo>
                <a:lnTo>
                  <a:pt x="354163" y="273339"/>
                </a:lnTo>
                <a:lnTo>
                  <a:pt x="344307" y="272573"/>
                </a:lnTo>
                <a:close/>
              </a:path>
              <a:path w="412114" h="412750" extrusionOk="0">
                <a:moveTo>
                  <a:pt x="383777" y="91348"/>
                </a:moveTo>
                <a:lnTo>
                  <a:pt x="213794" y="91348"/>
                </a:lnTo>
                <a:lnTo>
                  <a:pt x="228578" y="92485"/>
                </a:lnTo>
                <a:lnTo>
                  <a:pt x="241568" y="95887"/>
                </a:lnTo>
                <a:lnTo>
                  <a:pt x="275559" y="131820"/>
                </a:lnTo>
                <a:lnTo>
                  <a:pt x="281645" y="162855"/>
                </a:lnTo>
                <a:lnTo>
                  <a:pt x="410032" y="162855"/>
                </a:lnTo>
                <a:lnTo>
                  <a:pt x="408362" y="152139"/>
                </a:lnTo>
                <a:lnTo>
                  <a:pt x="404118" y="135755"/>
                </a:lnTo>
                <a:lnTo>
                  <a:pt x="398174" y="119330"/>
                </a:lnTo>
                <a:lnTo>
                  <a:pt x="390753" y="103398"/>
                </a:lnTo>
                <a:lnTo>
                  <a:pt x="383777" y="9134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6" name="Google Shape;1006;p15"/>
          <p:cNvSpPr/>
          <p:nvPr/>
        </p:nvSpPr>
        <p:spPr>
          <a:xfrm>
            <a:off x="3252926" y="685931"/>
            <a:ext cx="412750" cy="412750"/>
          </a:xfrm>
          <a:custGeom>
            <a:avLst/>
            <a:gdLst/>
            <a:ahLst/>
            <a:cxnLst/>
            <a:rect l="l" t="t" r="r" b="b"/>
            <a:pathLst>
              <a:path w="412750" h="412750" extrusionOk="0">
                <a:moveTo>
                  <a:pt x="406199" y="92076"/>
                </a:moveTo>
                <a:lnTo>
                  <a:pt x="216583" y="92076"/>
                </a:lnTo>
                <a:lnTo>
                  <a:pt x="227774" y="92590"/>
                </a:lnTo>
                <a:lnTo>
                  <a:pt x="237581" y="94139"/>
                </a:lnTo>
                <a:lnTo>
                  <a:pt x="265776" y="124632"/>
                </a:lnTo>
                <a:lnTo>
                  <a:pt x="260745" y="138472"/>
                </a:lnTo>
                <a:lnTo>
                  <a:pt x="245650" y="149582"/>
                </a:lnTo>
                <a:lnTo>
                  <a:pt x="220485" y="157952"/>
                </a:lnTo>
                <a:lnTo>
                  <a:pt x="185246" y="163571"/>
                </a:lnTo>
                <a:lnTo>
                  <a:pt x="162163" y="165996"/>
                </a:lnTo>
                <a:lnTo>
                  <a:pt x="156359" y="166713"/>
                </a:lnTo>
                <a:lnTo>
                  <a:pt x="116210" y="172814"/>
                </a:lnTo>
                <a:lnTo>
                  <a:pt x="55429" y="191745"/>
                </a:lnTo>
                <a:lnTo>
                  <a:pt x="19560" y="220419"/>
                </a:lnTo>
                <a:lnTo>
                  <a:pt x="2172" y="263079"/>
                </a:lnTo>
                <a:lnTo>
                  <a:pt x="0" y="289913"/>
                </a:lnTo>
                <a:lnTo>
                  <a:pt x="2160" y="317459"/>
                </a:lnTo>
                <a:lnTo>
                  <a:pt x="19459" y="362666"/>
                </a:lnTo>
                <a:lnTo>
                  <a:pt x="53700" y="394349"/>
                </a:lnTo>
                <a:lnTo>
                  <a:pt x="102692" y="410370"/>
                </a:lnTo>
                <a:lnTo>
                  <a:pt x="132573" y="412372"/>
                </a:lnTo>
                <a:lnTo>
                  <a:pt x="155896" y="411313"/>
                </a:lnTo>
                <a:lnTo>
                  <a:pt x="197815" y="402815"/>
                </a:lnTo>
                <a:lnTo>
                  <a:pt x="233525" y="385786"/>
                </a:lnTo>
                <a:lnTo>
                  <a:pt x="263562" y="360138"/>
                </a:lnTo>
                <a:lnTo>
                  <a:pt x="276494" y="344056"/>
                </a:lnTo>
                <a:lnTo>
                  <a:pt x="412290" y="344056"/>
                </a:lnTo>
                <a:lnTo>
                  <a:pt x="412180" y="341710"/>
                </a:lnTo>
                <a:lnTo>
                  <a:pt x="411304" y="325497"/>
                </a:lnTo>
                <a:lnTo>
                  <a:pt x="411144" y="320346"/>
                </a:lnTo>
                <a:lnTo>
                  <a:pt x="192446" y="320346"/>
                </a:lnTo>
                <a:lnTo>
                  <a:pt x="182569" y="319761"/>
                </a:lnTo>
                <a:lnTo>
                  <a:pt x="149469" y="292234"/>
                </a:lnTo>
                <a:lnTo>
                  <a:pt x="148757" y="283895"/>
                </a:lnTo>
                <a:lnTo>
                  <a:pt x="149432" y="276071"/>
                </a:lnTo>
                <a:lnTo>
                  <a:pt x="186632" y="247662"/>
                </a:lnTo>
                <a:lnTo>
                  <a:pt x="211098" y="242997"/>
                </a:lnTo>
                <a:lnTo>
                  <a:pt x="220827" y="241015"/>
                </a:lnTo>
                <a:lnTo>
                  <a:pt x="258108" y="229769"/>
                </a:lnTo>
                <a:lnTo>
                  <a:pt x="264444" y="226899"/>
                </a:lnTo>
                <a:lnTo>
                  <a:pt x="411103" y="226899"/>
                </a:lnTo>
                <a:lnTo>
                  <a:pt x="411031" y="138353"/>
                </a:lnTo>
                <a:lnTo>
                  <a:pt x="410438" y="120212"/>
                </a:lnTo>
                <a:lnTo>
                  <a:pt x="408439" y="102372"/>
                </a:lnTo>
                <a:lnTo>
                  <a:pt x="406199" y="92076"/>
                </a:lnTo>
                <a:close/>
              </a:path>
              <a:path w="412750" h="412750" extrusionOk="0">
                <a:moveTo>
                  <a:pt x="412290" y="344056"/>
                </a:moveTo>
                <a:lnTo>
                  <a:pt x="276494" y="344056"/>
                </a:lnTo>
                <a:lnTo>
                  <a:pt x="279704" y="358781"/>
                </a:lnTo>
                <a:lnTo>
                  <a:pt x="308835" y="397190"/>
                </a:lnTo>
                <a:lnTo>
                  <a:pt x="349132" y="405650"/>
                </a:lnTo>
                <a:lnTo>
                  <a:pt x="363698" y="404844"/>
                </a:lnTo>
                <a:lnTo>
                  <a:pt x="403380" y="385529"/>
                </a:lnTo>
                <a:lnTo>
                  <a:pt x="412498" y="355050"/>
                </a:lnTo>
                <a:lnTo>
                  <a:pt x="412498" y="350100"/>
                </a:lnTo>
                <a:lnTo>
                  <a:pt x="412290" y="344056"/>
                </a:lnTo>
                <a:close/>
              </a:path>
              <a:path w="412750" h="412750" extrusionOk="0">
                <a:moveTo>
                  <a:pt x="411103" y="226899"/>
                </a:moveTo>
                <a:lnTo>
                  <a:pt x="264444" y="226899"/>
                </a:lnTo>
                <a:lnTo>
                  <a:pt x="264695" y="228985"/>
                </a:lnTo>
                <a:lnTo>
                  <a:pt x="264808" y="231423"/>
                </a:lnTo>
                <a:lnTo>
                  <a:pt x="264877" y="232414"/>
                </a:lnTo>
                <a:lnTo>
                  <a:pt x="264982" y="247662"/>
                </a:lnTo>
                <a:lnTo>
                  <a:pt x="264033" y="264104"/>
                </a:lnTo>
                <a:lnTo>
                  <a:pt x="248122" y="302855"/>
                </a:lnTo>
                <a:lnTo>
                  <a:pt x="210392" y="319254"/>
                </a:lnTo>
                <a:lnTo>
                  <a:pt x="192446" y="320346"/>
                </a:lnTo>
                <a:lnTo>
                  <a:pt x="411144" y="320346"/>
                </a:lnTo>
                <a:lnTo>
                  <a:pt x="411103" y="226899"/>
                </a:lnTo>
                <a:close/>
              </a:path>
              <a:path w="412750" h="412750" extrusionOk="0">
                <a:moveTo>
                  <a:pt x="217275" y="0"/>
                </a:moveTo>
                <a:lnTo>
                  <a:pt x="178042" y="1760"/>
                </a:lnTo>
                <a:lnTo>
                  <a:pt x="111089" y="15844"/>
                </a:lnTo>
                <a:lnTo>
                  <a:pt x="60751" y="43163"/>
                </a:lnTo>
                <a:lnTo>
                  <a:pt x="34908" y="78670"/>
                </a:lnTo>
                <a:lnTo>
                  <a:pt x="31676" y="99176"/>
                </a:lnTo>
                <a:lnTo>
                  <a:pt x="32474" y="108410"/>
                </a:lnTo>
                <a:lnTo>
                  <a:pt x="58210" y="142720"/>
                </a:lnTo>
                <a:lnTo>
                  <a:pt x="74033" y="146219"/>
                </a:lnTo>
                <a:lnTo>
                  <a:pt x="90267" y="144448"/>
                </a:lnTo>
                <a:lnTo>
                  <a:pt x="106919" y="139139"/>
                </a:lnTo>
                <a:lnTo>
                  <a:pt x="123999" y="130295"/>
                </a:lnTo>
                <a:lnTo>
                  <a:pt x="141520" y="117923"/>
                </a:lnTo>
                <a:lnTo>
                  <a:pt x="148204" y="112482"/>
                </a:lnTo>
                <a:lnTo>
                  <a:pt x="153092" y="108700"/>
                </a:lnTo>
                <a:lnTo>
                  <a:pt x="190187" y="94048"/>
                </a:lnTo>
                <a:lnTo>
                  <a:pt x="216583" y="92076"/>
                </a:lnTo>
                <a:lnTo>
                  <a:pt x="406199" y="92076"/>
                </a:lnTo>
                <a:lnTo>
                  <a:pt x="405103" y="87036"/>
                </a:lnTo>
                <a:lnTo>
                  <a:pt x="385802" y="52207"/>
                </a:lnTo>
                <a:lnTo>
                  <a:pt x="351205" y="25270"/>
                </a:lnTo>
                <a:lnTo>
                  <a:pt x="303006" y="8556"/>
                </a:lnTo>
                <a:lnTo>
                  <a:pt x="262454" y="2139"/>
                </a:lnTo>
                <a:lnTo>
                  <a:pt x="240440" y="534"/>
                </a:lnTo>
                <a:lnTo>
                  <a:pt x="21727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1007;p15"/>
          <p:cNvSpPr/>
          <p:nvPr/>
        </p:nvSpPr>
        <p:spPr>
          <a:xfrm>
            <a:off x="3747224" y="689500"/>
            <a:ext cx="296545" cy="401955"/>
          </a:xfrm>
          <a:custGeom>
            <a:avLst/>
            <a:gdLst/>
            <a:ahLst/>
            <a:cxnLst/>
            <a:rect l="l" t="t" r="r" b="b"/>
            <a:pathLst>
              <a:path w="296545" h="401955" extrusionOk="0">
                <a:moveTo>
                  <a:pt x="68165" y="2902"/>
                </a:moveTo>
                <a:lnTo>
                  <a:pt x="27779" y="13689"/>
                </a:lnTo>
                <a:lnTo>
                  <a:pt x="4471" y="45276"/>
                </a:lnTo>
                <a:lnTo>
                  <a:pt x="0" y="321753"/>
                </a:lnTo>
                <a:lnTo>
                  <a:pt x="1263" y="339200"/>
                </a:lnTo>
                <a:lnTo>
                  <a:pt x="20129" y="379980"/>
                </a:lnTo>
                <a:lnTo>
                  <a:pt x="58399" y="400093"/>
                </a:lnTo>
                <a:lnTo>
                  <a:pt x="74724" y="401441"/>
                </a:lnTo>
                <a:lnTo>
                  <a:pt x="90897" y="400114"/>
                </a:lnTo>
                <a:lnTo>
                  <a:pt x="129118" y="380306"/>
                </a:lnTo>
                <a:lnTo>
                  <a:pt x="148152" y="340679"/>
                </a:lnTo>
                <a:lnTo>
                  <a:pt x="149423" y="323889"/>
                </a:lnTo>
                <a:lnTo>
                  <a:pt x="149423" y="237165"/>
                </a:lnTo>
                <a:lnTo>
                  <a:pt x="150409" y="218562"/>
                </a:lnTo>
                <a:lnTo>
                  <a:pt x="165255" y="177531"/>
                </a:lnTo>
                <a:lnTo>
                  <a:pt x="203948" y="152591"/>
                </a:lnTo>
                <a:lnTo>
                  <a:pt x="241805" y="140790"/>
                </a:lnTo>
                <a:lnTo>
                  <a:pt x="257272" y="134154"/>
                </a:lnTo>
                <a:lnTo>
                  <a:pt x="269870" y="126636"/>
                </a:lnTo>
                <a:lnTo>
                  <a:pt x="279597" y="118237"/>
                </a:lnTo>
                <a:lnTo>
                  <a:pt x="286806" y="108545"/>
                </a:lnTo>
                <a:lnTo>
                  <a:pt x="287066" y="107971"/>
                </a:lnTo>
                <a:lnTo>
                  <a:pt x="137386" y="107971"/>
                </a:lnTo>
                <a:lnTo>
                  <a:pt x="137386" y="75402"/>
                </a:lnTo>
                <a:lnTo>
                  <a:pt x="127802" y="30829"/>
                </a:lnTo>
                <a:lnTo>
                  <a:pt x="84606" y="4004"/>
                </a:lnTo>
                <a:lnTo>
                  <a:pt x="68165" y="2902"/>
                </a:lnTo>
                <a:close/>
              </a:path>
              <a:path w="296545" h="401955" extrusionOk="0">
                <a:moveTo>
                  <a:pt x="237567" y="0"/>
                </a:moveTo>
                <a:lnTo>
                  <a:pt x="192836" y="14805"/>
                </a:lnTo>
                <a:lnTo>
                  <a:pt x="157179" y="59968"/>
                </a:lnTo>
                <a:lnTo>
                  <a:pt x="137386" y="107971"/>
                </a:lnTo>
                <a:lnTo>
                  <a:pt x="287066" y="107971"/>
                </a:lnTo>
                <a:lnTo>
                  <a:pt x="291958" y="97181"/>
                </a:lnTo>
                <a:lnTo>
                  <a:pt x="295051" y="84134"/>
                </a:lnTo>
                <a:lnTo>
                  <a:pt x="296083" y="69396"/>
                </a:lnTo>
                <a:lnTo>
                  <a:pt x="295116" y="53990"/>
                </a:lnTo>
                <a:lnTo>
                  <a:pt x="280602" y="18407"/>
                </a:lnTo>
                <a:lnTo>
                  <a:pt x="237567"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8" name="Google Shape;1008;p15"/>
          <p:cNvSpPr/>
          <p:nvPr/>
        </p:nvSpPr>
        <p:spPr>
          <a:xfrm>
            <a:off x="4065262" y="689550"/>
            <a:ext cx="403860" cy="401955"/>
          </a:xfrm>
          <a:custGeom>
            <a:avLst/>
            <a:gdLst/>
            <a:ahLst/>
            <a:cxnLst/>
            <a:rect l="l" t="t" r="r" b="b"/>
            <a:pathLst>
              <a:path w="403860" h="401955" extrusionOk="0">
                <a:moveTo>
                  <a:pt x="67461" y="2776"/>
                </a:moveTo>
                <a:lnTo>
                  <a:pt x="26818" y="13325"/>
                </a:lnTo>
                <a:lnTo>
                  <a:pt x="4306" y="44741"/>
                </a:lnTo>
                <a:lnTo>
                  <a:pt x="0" y="76759"/>
                </a:lnTo>
                <a:lnTo>
                  <a:pt x="0" y="321653"/>
                </a:lnTo>
                <a:lnTo>
                  <a:pt x="11147" y="368486"/>
                </a:lnTo>
                <a:lnTo>
                  <a:pt x="43244" y="396050"/>
                </a:lnTo>
                <a:lnTo>
                  <a:pt x="74045" y="401390"/>
                </a:lnTo>
                <a:lnTo>
                  <a:pt x="90136" y="400036"/>
                </a:lnTo>
                <a:lnTo>
                  <a:pt x="128251" y="380118"/>
                </a:lnTo>
                <a:lnTo>
                  <a:pt x="147440" y="340474"/>
                </a:lnTo>
                <a:lnTo>
                  <a:pt x="148783" y="195009"/>
                </a:lnTo>
                <a:lnTo>
                  <a:pt x="149581" y="178000"/>
                </a:lnTo>
                <a:lnTo>
                  <a:pt x="162478" y="138002"/>
                </a:lnTo>
                <a:lnTo>
                  <a:pt x="204471" y="118928"/>
                </a:lnTo>
                <a:lnTo>
                  <a:pt x="400505" y="118928"/>
                </a:lnTo>
                <a:lnTo>
                  <a:pt x="400071" y="114982"/>
                </a:lnTo>
                <a:lnTo>
                  <a:pt x="397838" y="102135"/>
                </a:lnTo>
                <a:lnTo>
                  <a:pt x="394902" y="90130"/>
                </a:lnTo>
                <a:lnTo>
                  <a:pt x="391280" y="78966"/>
                </a:lnTo>
                <a:lnTo>
                  <a:pt x="388902" y="73241"/>
                </a:lnTo>
                <a:lnTo>
                  <a:pt x="135991" y="73241"/>
                </a:lnTo>
                <a:lnTo>
                  <a:pt x="134595" y="57091"/>
                </a:lnTo>
                <a:lnTo>
                  <a:pt x="117759" y="20895"/>
                </a:lnTo>
                <a:lnTo>
                  <a:pt x="82883" y="3908"/>
                </a:lnTo>
                <a:lnTo>
                  <a:pt x="67461" y="2776"/>
                </a:lnTo>
                <a:close/>
              </a:path>
              <a:path w="403860" h="401955" extrusionOk="0">
                <a:moveTo>
                  <a:pt x="400505" y="118928"/>
                </a:moveTo>
                <a:lnTo>
                  <a:pt x="204471" y="118928"/>
                </a:lnTo>
                <a:lnTo>
                  <a:pt x="217400" y="119951"/>
                </a:lnTo>
                <a:lnTo>
                  <a:pt x="228266" y="123026"/>
                </a:lnTo>
                <a:lnTo>
                  <a:pt x="252270" y="158654"/>
                </a:lnTo>
                <a:lnTo>
                  <a:pt x="255108" y="316061"/>
                </a:lnTo>
                <a:lnTo>
                  <a:pt x="256325" y="335538"/>
                </a:lnTo>
                <a:lnTo>
                  <a:pt x="274559" y="379389"/>
                </a:lnTo>
                <a:lnTo>
                  <a:pt x="313343" y="400015"/>
                </a:lnTo>
                <a:lnTo>
                  <a:pt x="330511" y="401390"/>
                </a:lnTo>
                <a:lnTo>
                  <a:pt x="347476" y="400036"/>
                </a:lnTo>
                <a:lnTo>
                  <a:pt x="385269" y="379728"/>
                </a:lnTo>
                <a:lnTo>
                  <a:pt x="402688" y="335807"/>
                </a:lnTo>
                <a:lnTo>
                  <a:pt x="403853" y="316061"/>
                </a:lnTo>
                <a:lnTo>
                  <a:pt x="403853" y="195009"/>
                </a:lnTo>
                <a:lnTo>
                  <a:pt x="403614" y="169960"/>
                </a:lnTo>
                <a:lnTo>
                  <a:pt x="402900" y="148267"/>
                </a:lnTo>
                <a:lnTo>
                  <a:pt x="401717" y="129939"/>
                </a:lnTo>
                <a:lnTo>
                  <a:pt x="400505" y="118928"/>
                </a:lnTo>
                <a:close/>
              </a:path>
              <a:path w="403860" h="401955" extrusionOk="0">
                <a:moveTo>
                  <a:pt x="267836" y="0"/>
                </a:moveTo>
                <a:lnTo>
                  <a:pt x="226238" y="4455"/>
                </a:lnTo>
                <a:lnTo>
                  <a:pt x="175405" y="27986"/>
                </a:lnTo>
                <a:lnTo>
                  <a:pt x="147954" y="55707"/>
                </a:lnTo>
                <a:lnTo>
                  <a:pt x="135991" y="73241"/>
                </a:lnTo>
                <a:lnTo>
                  <a:pt x="388902" y="73241"/>
                </a:lnTo>
                <a:lnTo>
                  <a:pt x="367611" y="39460"/>
                </a:lnTo>
                <a:lnTo>
                  <a:pt x="324324" y="10023"/>
                </a:lnTo>
                <a:lnTo>
                  <a:pt x="26783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9" name="Google Shape;1009;p15"/>
          <p:cNvSpPr/>
          <p:nvPr/>
        </p:nvSpPr>
        <p:spPr>
          <a:xfrm>
            <a:off x="4546865" y="527088"/>
            <a:ext cx="150495" cy="563880"/>
          </a:xfrm>
          <a:custGeom>
            <a:avLst/>
            <a:gdLst/>
            <a:ahLst/>
            <a:cxnLst/>
            <a:rect l="l" t="t" r="r" b="b"/>
            <a:pathLst>
              <a:path w="150495" h="563880" extrusionOk="0">
                <a:moveTo>
                  <a:pt x="75314" y="0"/>
                </a:moveTo>
                <a:lnTo>
                  <a:pt x="38307" y="11709"/>
                </a:lnTo>
                <a:lnTo>
                  <a:pt x="12880" y="43693"/>
                </a:lnTo>
                <a:lnTo>
                  <a:pt x="7890" y="70439"/>
                </a:lnTo>
                <a:lnTo>
                  <a:pt x="9138" y="84082"/>
                </a:lnTo>
                <a:lnTo>
                  <a:pt x="27831" y="119267"/>
                </a:lnTo>
                <a:lnTo>
                  <a:pt x="62055" y="138483"/>
                </a:lnTo>
                <a:lnTo>
                  <a:pt x="75314" y="139761"/>
                </a:lnTo>
                <a:lnTo>
                  <a:pt x="88809" y="138483"/>
                </a:lnTo>
                <a:lnTo>
                  <a:pt x="123225" y="119430"/>
                </a:lnTo>
                <a:lnTo>
                  <a:pt x="141920" y="84250"/>
                </a:lnTo>
                <a:lnTo>
                  <a:pt x="143166" y="70439"/>
                </a:lnTo>
                <a:lnTo>
                  <a:pt x="141920" y="56424"/>
                </a:lnTo>
                <a:lnTo>
                  <a:pt x="123225" y="20682"/>
                </a:lnTo>
                <a:lnTo>
                  <a:pt x="88789" y="1289"/>
                </a:lnTo>
                <a:lnTo>
                  <a:pt x="75314" y="0"/>
                </a:lnTo>
                <a:close/>
              </a:path>
              <a:path w="150495" h="563880" extrusionOk="0">
                <a:moveTo>
                  <a:pt x="75314" y="165971"/>
                </a:moveTo>
                <a:lnTo>
                  <a:pt x="31324" y="178116"/>
                </a:lnTo>
                <a:lnTo>
                  <a:pt x="5055" y="212849"/>
                </a:lnTo>
                <a:lnTo>
                  <a:pt x="0" y="245596"/>
                </a:lnTo>
                <a:lnTo>
                  <a:pt x="0" y="484169"/>
                </a:lnTo>
                <a:lnTo>
                  <a:pt x="11391" y="530725"/>
                </a:lnTo>
                <a:lnTo>
                  <a:pt x="44178" y="558471"/>
                </a:lnTo>
                <a:lnTo>
                  <a:pt x="75314" y="563857"/>
                </a:lnTo>
                <a:lnTo>
                  <a:pt x="91523" y="562530"/>
                </a:lnTo>
                <a:lnTo>
                  <a:pt x="129734" y="542747"/>
                </a:lnTo>
                <a:lnTo>
                  <a:pt x="148819" y="503100"/>
                </a:lnTo>
                <a:lnTo>
                  <a:pt x="150089" y="486318"/>
                </a:lnTo>
                <a:lnTo>
                  <a:pt x="150089" y="243498"/>
                </a:lnTo>
                <a:lnTo>
                  <a:pt x="138740" y="198474"/>
                </a:lnTo>
                <a:lnTo>
                  <a:pt x="106223" y="171242"/>
                </a:lnTo>
                <a:lnTo>
                  <a:pt x="75314" y="165971"/>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0" name="Google Shape;1010;p15"/>
          <p:cNvSpPr/>
          <p:nvPr/>
        </p:nvSpPr>
        <p:spPr>
          <a:xfrm>
            <a:off x="4778135" y="689550"/>
            <a:ext cx="403860" cy="401955"/>
          </a:xfrm>
          <a:custGeom>
            <a:avLst/>
            <a:gdLst/>
            <a:ahLst/>
            <a:cxnLst/>
            <a:rect l="l" t="t" r="r" b="b"/>
            <a:pathLst>
              <a:path w="403860" h="401955" extrusionOk="0">
                <a:moveTo>
                  <a:pt x="67424" y="2852"/>
                </a:moveTo>
                <a:lnTo>
                  <a:pt x="26784" y="13337"/>
                </a:lnTo>
                <a:lnTo>
                  <a:pt x="4286" y="44755"/>
                </a:lnTo>
                <a:lnTo>
                  <a:pt x="0" y="76759"/>
                </a:lnTo>
                <a:lnTo>
                  <a:pt x="0" y="321703"/>
                </a:lnTo>
                <a:lnTo>
                  <a:pt x="11115" y="368487"/>
                </a:lnTo>
                <a:lnTo>
                  <a:pt x="43215" y="396050"/>
                </a:lnTo>
                <a:lnTo>
                  <a:pt x="73995" y="401390"/>
                </a:lnTo>
                <a:lnTo>
                  <a:pt x="90101" y="400036"/>
                </a:lnTo>
                <a:lnTo>
                  <a:pt x="128188" y="380118"/>
                </a:lnTo>
                <a:lnTo>
                  <a:pt x="147404" y="340474"/>
                </a:lnTo>
                <a:lnTo>
                  <a:pt x="148749" y="195009"/>
                </a:lnTo>
                <a:lnTo>
                  <a:pt x="149542" y="178032"/>
                </a:lnTo>
                <a:lnTo>
                  <a:pt x="162466" y="138014"/>
                </a:lnTo>
                <a:lnTo>
                  <a:pt x="204471" y="118928"/>
                </a:lnTo>
                <a:lnTo>
                  <a:pt x="400458" y="118928"/>
                </a:lnTo>
                <a:lnTo>
                  <a:pt x="400021" y="114982"/>
                </a:lnTo>
                <a:lnTo>
                  <a:pt x="397797" y="102135"/>
                </a:lnTo>
                <a:lnTo>
                  <a:pt x="394864" y="90130"/>
                </a:lnTo>
                <a:lnTo>
                  <a:pt x="391237" y="78966"/>
                </a:lnTo>
                <a:lnTo>
                  <a:pt x="388848"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4" y="119957"/>
                </a:lnTo>
                <a:lnTo>
                  <a:pt x="228227" y="123040"/>
                </a:lnTo>
                <a:lnTo>
                  <a:pt x="252235" y="158663"/>
                </a:lnTo>
                <a:lnTo>
                  <a:pt x="255070" y="316061"/>
                </a:lnTo>
                <a:lnTo>
                  <a:pt x="256286" y="335544"/>
                </a:lnTo>
                <a:lnTo>
                  <a:pt x="274508" y="379389"/>
                </a:lnTo>
                <a:lnTo>
                  <a:pt x="313311" y="400015"/>
                </a:lnTo>
                <a:lnTo>
                  <a:pt x="330498" y="401390"/>
                </a:lnTo>
                <a:lnTo>
                  <a:pt x="347460" y="400036"/>
                </a:lnTo>
                <a:lnTo>
                  <a:pt x="385244" y="379728"/>
                </a:lnTo>
                <a:lnTo>
                  <a:pt x="402642" y="335828"/>
                </a:lnTo>
                <a:lnTo>
                  <a:pt x="403803" y="316061"/>
                </a:lnTo>
                <a:lnTo>
                  <a:pt x="403803" y="195009"/>
                </a:lnTo>
                <a:lnTo>
                  <a:pt x="403567" y="169961"/>
                </a:lnTo>
                <a:lnTo>
                  <a:pt x="402859" y="148272"/>
                </a:lnTo>
                <a:lnTo>
                  <a:pt x="401677" y="129944"/>
                </a:lnTo>
                <a:lnTo>
                  <a:pt x="400458" y="118928"/>
                </a:lnTo>
                <a:close/>
              </a:path>
              <a:path w="403860" h="401955" extrusionOk="0">
                <a:moveTo>
                  <a:pt x="267786" y="0"/>
                </a:moveTo>
                <a:lnTo>
                  <a:pt x="226196" y="4460"/>
                </a:lnTo>
                <a:lnTo>
                  <a:pt x="175377" y="28023"/>
                </a:lnTo>
                <a:lnTo>
                  <a:pt x="147919" y="55715"/>
                </a:lnTo>
                <a:lnTo>
                  <a:pt x="135979" y="73241"/>
                </a:lnTo>
                <a:lnTo>
                  <a:pt x="388848" y="73241"/>
                </a:lnTo>
                <a:lnTo>
                  <a:pt x="367567" y="39484"/>
                </a:lnTo>
                <a:lnTo>
                  <a:pt x="324285" y="10039"/>
                </a:lnTo>
                <a:lnTo>
                  <a:pt x="267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1" name="Google Shape;1011;p15"/>
          <p:cNvSpPr/>
          <p:nvPr/>
        </p:nvSpPr>
        <p:spPr>
          <a:xfrm>
            <a:off x="5238647" y="689551"/>
            <a:ext cx="414655" cy="551180"/>
          </a:xfrm>
          <a:custGeom>
            <a:avLst/>
            <a:gdLst/>
            <a:ahLst/>
            <a:cxnLst/>
            <a:rect l="l" t="t" r="r" b="b"/>
            <a:pathLst>
              <a:path w="414654" h="551180" extrusionOk="0">
                <a:moveTo>
                  <a:pt x="72324" y="404544"/>
                </a:moveTo>
                <a:lnTo>
                  <a:pt x="64044" y="404544"/>
                </a:lnTo>
                <a:lnTo>
                  <a:pt x="52736" y="405479"/>
                </a:lnTo>
                <a:lnTo>
                  <a:pt x="19245" y="427650"/>
                </a:lnTo>
                <a:lnTo>
                  <a:pt x="11044" y="458687"/>
                </a:lnTo>
                <a:lnTo>
                  <a:pt x="14133" y="478670"/>
                </a:lnTo>
                <a:lnTo>
                  <a:pt x="38842" y="512203"/>
                </a:lnTo>
                <a:lnTo>
                  <a:pt x="87346" y="536659"/>
                </a:lnTo>
                <a:lnTo>
                  <a:pt x="154382" y="549140"/>
                </a:lnTo>
                <a:lnTo>
                  <a:pt x="194532" y="550701"/>
                </a:lnTo>
                <a:lnTo>
                  <a:pt x="246562" y="547802"/>
                </a:lnTo>
                <a:lnTo>
                  <a:pt x="291515" y="539108"/>
                </a:lnTo>
                <a:lnTo>
                  <a:pt x="329372" y="524626"/>
                </a:lnTo>
                <a:lnTo>
                  <a:pt x="383901" y="478136"/>
                </a:lnTo>
                <a:lnTo>
                  <a:pt x="396024" y="455119"/>
                </a:lnTo>
                <a:lnTo>
                  <a:pt x="197962" y="455119"/>
                </a:lnTo>
                <a:lnTo>
                  <a:pt x="188148" y="454742"/>
                </a:lnTo>
                <a:lnTo>
                  <a:pt x="141724" y="440548"/>
                </a:lnTo>
                <a:lnTo>
                  <a:pt x="110620" y="420833"/>
                </a:lnTo>
                <a:lnTo>
                  <a:pt x="102337" y="415870"/>
                </a:lnTo>
                <a:lnTo>
                  <a:pt x="94971" y="411970"/>
                </a:lnTo>
                <a:lnTo>
                  <a:pt x="88520" y="409130"/>
                </a:lnTo>
                <a:lnTo>
                  <a:pt x="80454" y="406039"/>
                </a:lnTo>
                <a:lnTo>
                  <a:pt x="72324" y="404544"/>
                </a:lnTo>
                <a:close/>
              </a:path>
              <a:path w="414654" h="551180" extrusionOk="0">
                <a:moveTo>
                  <a:pt x="414508" y="340462"/>
                </a:moveTo>
                <a:lnTo>
                  <a:pt x="271279" y="340462"/>
                </a:lnTo>
                <a:lnTo>
                  <a:pt x="271279" y="382593"/>
                </a:lnTo>
                <a:lnTo>
                  <a:pt x="270142" y="399521"/>
                </a:lnTo>
                <a:lnTo>
                  <a:pt x="253035" y="436912"/>
                </a:lnTo>
                <a:lnTo>
                  <a:pt x="215208" y="453991"/>
                </a:lnTo>
                <a:lnTo>
                  <a:pt x="197962" y="455119"/>
                </a:lnTo>
                <a:lnTo>
                  <a:pt x="396024" y="455119"/>
                </a:lnTo>
                <a:lnTo>
                  <a:pt x="400900" y="445860"/>
                </a:lnTo>
                <a:lnTo>
                  <a:pt x="411105" y="407526"/>
                </a:lnTo>
                <a:lnTo>
                  <a:pt x="414467" y="363672"/>
                </a:lnTo>
                <a:lnTo>
                  <a:pt x="414508" y="340462"/>
                </a:lnTo>
                <a:close/>
              </a:path>
              <a:path w="414654" h="551180" extrusionOk="0">
                <a:moveTo>
                  <a:pt x="159727" y="0"/>
                </a:moveTo>
                <a:lnTo>
                  <a:pt x="94373" y="13026"/>
                </a:lnTo>
                <a:lnTo>
                  <a:pt x="43575" y="52145"/>
                </a:lnTo>
                <a:lnTo>
                  <a:pt x="10893" y="113278"/>
                </a:lnTo>
                <a:lnTo>
                  <a:pt x="2723" y="150499"/>
                </a:lnTo>
                <a:lnTo>
                  <a:pt x="0" y="192157"/>
                </a:lnTo>
                <a:lnTo>
                  <a:pt x="2851" y="231849"/>
                </a:lnTo>
                <a:lnTo>
                  <a:pt x="25666" y="298751"/>
                </a:lnTo>
                <a:lnTo>
                  <a:pt x="70326" y="347966"/>
                </a:lnTo>
                <a:lnTo>
                  <a:pt x="131005" y="373094"/>
                </a:lnTo>
                <a:lnTo>
                  <a:pt x="166989" y="376235"/>
                </a:lnTo>
                <a:lnTo>
                  <a:pt x="183218" y="375674"/>
                </a:lnTo>
                <a:lnTo>
                  <a:pt x="226409" y="367352"/>
                </a:lnTo>
                <a:lnTo>
                  <a:pt x="261381" y="348915"/>
                </a:lnTo>
                <a:lnTo>
                  <a:pt x="271279" y="340462"/>
                </a:lnTo>
                <a:lnTo>
                  <a:pt x="414508" y="340462"/>
                </a:lnTo>
                <a:lnTo>
                  <a:pt x="414508" y="270362"/>
                </a:lnTo>
                <a:lnTo>
                  <a:pt x="207939" y="270362"/>
                </a:lnTo>
                <a:lnTo>
                  <a:pt x="193756" y="269113"/>
                </a:lnTo>
                <a:lnTo>
                  <a:pt x="155884" y="239150"/>
                </a:lnTo>
                <a:lnTo>
                  <a:pt x="147402" y="192157"/>
                </a:lnTo>
                <a:lnTo>
                  <a:pt x="147352" y="189657"/>
                </a:lnTo>
                <a:lnTo>
                  <a:pt x="148292" y="172256"/>
                </a:lnTo>
                <a:lnTo>
                  <a:pt x="162880" y="131669"/>
                </a:lnTo>
                <a:lnTo>
                  <a:pt x="207939" y="111477"/>
                </a:lnTo>
                <a:lnTo>
                  <a:pt x="414508" y="111477"/>
                </a:lnTo>
                <a:lnTo>
                  <a:pt x="414508" y="83168"/>
                </a:lnTo>
                <a:lnTo>
                  <a:pt x="413520" y="63517"/>
                </a:lnTo>
                <a:lnTo>
                  <a:pt x="412552" y="58025"/>
                </a:lnTo>
                <a:lnTo>
                  <a:pt x="283342" y="58025"/>
                </a:lnTo>
                <a:lnTo>
                  <a:pt x="272241" y="44263"/>
                </a:lnTo>
                <a:lnTo>
                  <a:pt x="231712" y="14299"/>
                </a:lnTo>
                <a:lnTo>
                  <a:pt x="179735" y="887"/>
                </a:lnTo>
                <a:lnTo>
                  <a:pt x="159727" y="0"/>
                </a:lnTo>
                <a:close/>
              </a:path>
              <a:path w="414654" h="551180" extrusionOk="0">
                <a:moveTo>
                  <a:pt x="414508" y="111477"/>
                </a:moveTo>
                <a:lnTo>
                  <a:pt x="207939" y="111477"/>
                </a:lnTo>
                <a:lnTo>
                  <a:pt x="221951" y="112759"/>
                </a:lnTo>
                <a:lnTo>
                  <a:pt x="234305" y="116605"/>
                </a:lnTo>
                <a:lnTo>
                  <a:pt x="266473" y="156670"/>
                </a:lnTo>
                <a:lnTo>
                  <a:pt x="270588" y="189657"/>
                </a:lnTo>
                <a:lnTo>
                  <a:pt x="269635" y="208883"/>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70" y="3303"/>
                </a:lnTo>
                <a:lnTo>
                  <a:pt x="348077" y="208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2" name="Google Shape;1012;p15"/>
          <p:cNvSpPr/>
          <p:nvPr/>
        </p:nvSpPr>
        <p:spPr>
          <a:xfrm>
            <a:off x="1350067" y="1218694"/>
            <a:ext cx="208203" cy="23882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3" name="Google Shape;1013;p15"/>
          <p:cNvSpPr/>
          <p:nvPr/>
        </p:nvSpPr>
        <p:spPr>
          <a:xfrm>
            <a:off x="1622354" y="1287525"/>
            <a:ext cx="144259" cy="17471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4" name="Google Shape;1014;p15"/>
          <p:cNvSpPr/>
          <p:nvPr/>
        </p:nvSpPr>
        <p:spPr>
          <a:xfrm>
            <a:off x="1833378" y="1287528"/>
            <a:ext cx="175433" cy="17472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1015;p15"/>
          <p:cNvSpPr/>
          <p:nvPr/>
        </p:nvSpPr>
        <p:spPr>
          <a:xfrm>
            <a:off x="2080612" y="1287520"/>
            <a:ext cx="147212" cy="17003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6" name="Google Shape;1016;p15"/>
          <p:cNvSpPr/>
          <p:nvPr/>
        </p:nvSpPr>
        <p:spPr>
          <a:xfrm>
            <a:off x="2287952" y="1287508"/>
            <a:ext cx="180107" cy="172882"/>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7" name="Google Shape;1017;p15"/>
          <p:cNvSpPr/>
          <p:nvPr/>
        </p:nvSpPr>
        <p:spPr>
          <a:xfrm>
            <a:off x="2538534" y="1202342"/>
            <a:ext cx="92710" cy="259079"/>
          </a:xfrm>
          <a:custGeom>
            <a:avLst/>
            <a:gdLst/>
            <a:ahLst/>
            <a:cxnLst/>
            <a:rect l="l" t="t" r="r" b="b"/>
            <a:pathLst>
              <a:path w="92710" h="259080" extrusionOk="0">
                <a:moveTo>
                  <a:pt x="77099" y="0"/>
                </a:moveTo>
                <a:lnTo>
                  <a:pt x="64986" y="0"/>
                </a:lnTo>
                <a:lnTo>
                  <a:pt x="60023" y="2311"/>
                </a:lnTo>
                <a:lnTo>
                  <a:pt x="51730" y="11522"/>
                </a:lnTo>
                <a:lnTo>
                  <a:pt x="49657" y="16900"/>
                </a:lnTo>
                <a:lnTo>
                  <a:pt x="49657" y="28912"/>
                </a:lnTo>
                <a:lnTo>
                  <a:pt x="51730" y="34101"/>
                </a:lnTo>
                <a:lnTo>
                  <a:pt x="60023" y="43198"/>
                </a:lnTo>
                <a:lnTo>
                  <a:pt x="64986" y="45460"/>
                </a:lnTo>
                <a:lnTo>
                  <a:pt x="76873" y="45460"/>
                </a:lnTo>
                <a:lnTo>
                  <a:pt x="82024" y="43073"/>
                </a:lnTo>
                <a:lnTo>
                  <a:pt x="90330" y="33536"/>
                </a:lnTo>
                <a:lnTo>
                  <a:pt x="92416" y="27957"/>
                </a:lnTo>
                <a:lnTo>
                  <a:pt x="92416" y="15831"/>
                </a:lnTo>
                <a:lnTo>
                  <a:pt x="90380" y="10818"/>
                </a:lnTo>
                <a:lnTo>
                  <a:pt x="82326" y="2186"/>
                </a:lnTo>
                <a:lnTo>
                  <a:pt x="77099" y="0"/>
                </a:lnTo>
                <a:close/>
              </a:path>
              <a:path w="92710" h="259080" extrusionOk="0">
                <a:moveTo>
                  <a:pt x="68818" y="104377"/>
                </a:moveTo>
                <a:lnTo>
                  <a:pt x="25544" y="104377"/>
                </a:lnTo>
                <a:lnTo>
                  <a:pt x="29766" y="105420"/>
                </a:lnTo>
                <a:lnTo>
                  <a:pt x="31904" y="107594"/>
                </a:lnTo>
                <a:lnTo>
                  <a:pt x="33913" y="109567"/>
                </a:lnTo>
                <a:lnTo>
                  <a:pt x="34943" y="113764"/>
                </a:lnTo>
                <a:lnTo>
                  <a:pt x="34943" y="123187"/>
                </a:lnTo>
                <a:lnTo>
                  <a:pt x="13306" y="215767"/>
                </a:lnTo>
                <a:lnTo>
                  <a:pt x="12225" y="220315"/>
                </a:lnTo>
                <a:lnTo>
                  <a:pt x="11547" y="223557"/>
                </a:lnTo>
                <a:lnTo>
                  <a:pt x="11120" y="226372"/>
                </a:lnTo>
                <a:lnTo>
                  <a:pt x="10655" y="229174"/>
                </a:lnTo>
                <a:lnTo>
                  <a:pt x="10454" y="231888"/>
                </a:lnTo>
                <a:lnTo>
                  <a:pt x="10454" y="241312"/>
                </a:lnTo>
                <a:lnTo>
                  <a:pt x="12678" y="247066"/>
                </a:lnTo>
                <a:lnTo>
                  <a:pt x="21649" y="256390"/>
                </a:lnTo>
                <a:lnTo>
                  <a:pt x="28384" y="258739"/>
                </a:lnTo>
                <a:lnTo>
                  <a:pt x="41753" y="258739"/>
                </a:lnTo>
                <a:lnTo>
                  <a:pt x="79784" y="239703"/>
                </a:lnTo>
                <a:lnTo>
                  <a:pt x="55801" y="239703"/>
                </a:lnTo>
                <a:lnTo>
                  <a:pt x="51202" y="238522"/>
                </a:lnTo>
                <a:lnTo>
                  <a:pt x="45498" y="233823"/>
                </a:lnTo>
                <a:lnTo>
                  <a:pt x="44053" y="229425"/>
                </a:lnTo>
                <a:lnTo>
                  <a:pt x="44089" y="220014"/>
                </a:lnTo>
                <a:lnTo>
                  <a:pt x="66129" y="128151"/>
                </a:lnTo>
                <a:lnTo>
                  <a:pt x="67022" y="124683"/>
                </a:lnTo>
                <a:lnTo>
                  <a:pt x="67675" y="121190"/>
                </a:lnTo>
                <a:lnTo>
                  <a:pt x="68580" y="114216"/>
                </a:lnTo>
                <a:lnTo>
                  <a:pt x="68818" y="111464"/>
                </a:lnTo>
                <a:lnTo>
                  <a:pt x="68818" y="104377"/>
                </a:lnTo>
                <a:close/>
              </a:path>
              <a:path w="92710" h="259080" extrusionOk="0">
                <a:moveTo>
                  <a:pt x="80454" y="236851"/>
                </a:moveTo>
                <a:lnTo>
                  <a:pt x="78355" y="237643"/>
                </a:lnTo>
                <a:lnTo>
                  <a:pt x="75302" y="238283"/>
                </a:lnTo>
                <a:lnTo>
                  <a:pt x="67348" y="239414"/>
                </a:lnTo>
                <a:lnTo>
                  <a:pt x="64307" y="239703"/>
                </a:lnTo>
                <a:lnTo>
                  <a:pt x="79784" y="239703"/>
                </a:lnTo>
                <a:lnTo>
                  <a:pt x="80454" y="236851"/>
                </a:lnTo>
                <a:close/>
              </a:path>
              <a:path w="92710" h="259080" extrusionOk="0">
                <a:moveTo>
                  <a:pt x="51768" y="85178"/>
                </a:moveTo>
                <a:lnTo>
                  <a:pt x="38524" y="85178"/>
                </a:lnTo>
                <a:lnTo>
                  <a:pt x="33033" y="86146"/>
                </a:lnTo>
                <a:lnTo>
                  <a:pt x="19111" y="89953"/>
                </a:lnTo>
                <a:lnTo>
                  <a:pt x="11270" y="92893"/>
                </a:lnTo>
                <a:lnTo>
                  <a:pt x="2525" y="96801"/>
                </a:lnTo>
                <a:lnTo>
                  <a:pt x="0" y="107594"/>
                </a:lnTo>
                <a:lnTo>
                  <a:pt x="2110" y="107016"/>
                </a:lnTo>
                <a:lnTo>
                  <a:pt x="5252" y="106338"/>
                </a:lnTo>
                <a:lnTo>
                  <a:pt x="13394" y="104780"/>
                </a:lnTo>
                <a:lnTo>
                  <a:pt x="16686" y="104377"/>
                </a:lnTo>
                <a:lnTo>
                  <a:pt x="68818" y="104377"/>
                </a:lnTo>
                <a:lnTo>
                  <a:pt x="68818" y="102028"/>
                </a:lnTo>
                <a:lnTo>
                  <a:pt x="66745" y="96135"/>
                </a:lnTo>
                <a:lnTo>
                  <a:pt x="58440" y="87377"/>
                </a:lnTo>
                <a:lnTo>
                  <a:pt x="51768" y="8517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1018;p15"/>
          <p:cNvSpPr/>
          <p:nvPr/>
        </p:nvSpPr>
        <p:spPr>
          <a:xfrm>
            <a:off x="2690328" y="1287508"/>
            <a:ext cx="180095" cy="172882"/>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9" name="Google Shape;1019;p15"/>
          <p:cNvSpPr/>
          <p:nvPr/>
        </p:nvSpPr>
        <p:spPr>
          <a:xfrm>
            <a:off x="2930472" y="1287518"/>
            <a:ext cx="179579" cy="24475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0" name="Google Shape;1020;p15"/>
          <p:cNvSpPr/>
          <p:nvPr/>
        </p:nvSpPr>
        <p:spPr>
          <a:xfrm>
            <a:off x="3244988" y="1196984"/>
            <a:ext cx="231140" cy="335915"/>
          </a:xfrm>
          <a:custGeom>
            <a:avLst/>
            <a:gdLst/>
            <a:ahLst/>
            <a:cxnLst/>
            <a:rect l="l" t="t" r="r" b="b"/>
            <a:pathLst>
              <a:path w="231139" h="335915" extrusionOk="0">
                <a:moveTo>
                  <a:pt x="20455" y="297075"/>
                </a:moveTo>
                <a:lnTo>
                  <a:pt x="11509" y="297075"/>
                </a:lnTo>
                <a:lnTo>
                  <a:pt x="7287" y="298922"/>
                </a:lnTo>
                <a:lnTo>
                  <a:pt x="1457" y="306323"/>
                </a:lnTo>
                <a:lnTo>
                  <a:pt x="0" y="310595"/>
                </a:lnTo>
                <a:lnTo>
                  <a:pt x="0" y="321137"/>
                </a:lnTo>
                <a:lnTo>
                  <a:pt x="2324" y="325874"/>
                </a:lnTo>
                <a:lnTo>
                  <a:pt x="11610" y="333413"/>
                </a:lnTo>
                <a:lnTo>
                  <a:pt x="18885" y="335298"/>
                </a:lnTo>
                <a:lnTo>
                  <a:pt x="28736" y="335298"/>
                </a:lnTo>
                <a:lnTo>
                  <a:pt x="42096" y="333812"/>
                </a:lnTo>
                <a:lnTo>
                  <a:pt x="55264" y="329358"/>
                </a:lnTo>
                <a:lnTo>
                  <a:pt x="68238" y="321940"/>
                </a:lnTo>
                <a:lnTo>
                  <a:pt x="68778" y="321502"/>
                </a:lnTo>
                <a:lnTo>
                  <a:pt x="43600" y="321502"/>
                </a:lnTo>
                <a:lnTo>
                  <a:pt x="38461" y="313083"/>
                </a:lnTo>
                <a:lnTo>
                  <a:pt x="23534" y="297867"/>
                </a:lnTo>
                <a:lnTo>
                  <a:pt x="20455" y="297075"/>
                </a:lnTo>
                <a:close/>
              </a:path>
              <a:path w="231139" h="335915" extrusionOk="0">
                <a:moveTo>
                  <a:pt x="143970" y="111414"/>
                </a:moveTo>
                <a:lnTo>
                  <a:pt x="112633" y="111414"/>
                </a:lnTo>
                <a:lnTo>
                  <a:pt x="81622" y="256842"/>
                </a:lnTo>
                <a:lnTo>
                  <a:pt x="78117" y="271274"/>
                </a:lnTo>
                <a:lnTo>
                  <a:pt x="60913" y="311262"/>
                </a:lnTo>
                <a:lnTo>
                  <a:pt x="43600" y="321502"/>
                </a:lnTo>
                <a:lnTo>
                  <a:pt x="68778" y="321502"/>
                </a:lnTo>
                <a:lnTo>
                  <a:pt x="102040" y="284416"/>
                </a:lnTo>
                <a:lnTo>
                  <a:pt x="114316" y="250446"/>
                </a:lnTo>
                <a:lnTo>
                  <a:pt x="143970" y="111414"/>
                </a:lnTo>
                <a:close/>
              </a:path>
              <a:path w="231139" h="335915" extrusionOk="0">
                <a:moveTo>
                  <a:pt x="189543" y="96097"/>
                </a:moveTo>
                <a:lnTo>
                  <a:pt x="83306" y="96097"/>
                </a:lnTo>
                <a:lnTo>
                  <a:pt x="79763" y="111414"/>
                </a:lnTo>
                <a:lnTo>
                  <a:pt x="185975" y="111414"/>
                </a:lnTo>
                <a:lnTo>
                  <a:pt x="189543" y="96097"/>
                </a:lnTo>
                <a:close/>
              </a:path>
              <a:path w="231139" h="335915" extrusionOk="0">
                <a:moveTo>
                  <a:pt x="212186" y="0"/>
                </a:moveTo>
                <a:lnTo>
                  <a:pt x="202335" y="0"/>
                </a:lnTo>
                <a:lnTo>
                  <a:pt x="195857" y="379"/>
                </a:lnTo>
                <a:lnTo>
                  <a:pt x="156464" y="17915"/>
                </a:lnTo>
                <a:lnTo>
                  <a:pt x="130953" y="49556"/>
                </a:lnTo>
                <a:lnTo>
                  <a:pt x="115724" y="96097"/>
                </a:lnTo>
                <a:lnTo>
                  <a:pt x="147036" y="96097"/>
                </a:lnTo>
                <a:lnTo>
                  <a:pt x="150818" y="78292"/>
                </a:lnTo>
                <a:lnTo>
                  <a:pt x="154502" y="62305"/>
                </a:lnTo>
                <a:lnTo>
                  <a:pt x="171545" y="22595"/>
                </a:lnTo>
                <a:lnTo>
                  <a:pt x="187520" y="13783"/>
                </a:lnTo>
                <a:lnTo>
                  <a:pt x="230936" y="13783"/>
                </a:lnTo>
                <a:lnTo>
                  <a:pt x="228772" y="9386"/>
                </a:lnTo>
                <a:lnTo>
                  <a:pt x="219461" y="1872"/>
                </a:lnTo>
                <a:lnTo>
                  <a:pt x="212186" y="0"/>
                </a:lnTo>
                <a:close/>
              </a:path>
              <a:path w="231139" h="335915" extrusionOk="0">
                <a:moveTo>
                  <a:pt x="230936" y="13783"/>
                </a:moveTo>
                <a:lnTo>
                  <a:pt x="187520" y="13783"/>
                </a:lnTo>
                <a:lnTo>
                  <a:pt x="189556" y="16824"/>
                </a:lnTo>
                <a:lnTo>
                  <a:pt x="191227" y="19576"/>
                </a:lnTo>
                <a:lnTo>
                  <a:pt x="210565" y="38197"/>
                </a:lnTo>
                <a:lnTo>
                  <a:pt x="219913" y="38197"/>
                </a:lnTo>
                <a:lnTo>
                  <a:pt x="224210" y="36363"/>
                </a:lnTo>
                <a:lnTo>
                  <a:pt x="229714" y="28949"/>
                </a:lnTo>
                <a:lnTo>
                  <a:pt x="231109" y="24665"/>
                </a:lnTo>
                <a:lnTo>
                  <a:pt x="231109" y="14135"/>
                </a:lnTo>
                <a:lnTo>
                  <a:pt x="230936" y="1378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1" name="Google Shape;1021;p15"/>
          <p:cNvSpPr/>
          <p:nvPr/>
        </p:nvSpPr>
        <p:spPr>
          <a:xfrm>
            <a:off x="3478564" y="1287535"/>
            <a:ext cx="162591" cy="175056"/>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2" name="Google Shape;1022;p15"/>
          <p:cNvSpPr/>
          <p:nvPr/>
        </p:nvSpPr>
        <p:spPr>
          <a:xfrm>
            <a:off x="3714008" y="1287520"/>
            <a:ext cx="147210" cy="17003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3" name="Google Shape;1023;p15"/>
          <p:cNvSpPr/>
          <p:nvPr/>
        </p:nvSpPr>
        <p:spPr>
          <a:xfrm>
            <a:off x="4035088" y="1218694"/>
            <a:ext cx="208203" cy="238824"/>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4" name="Google Shape;1024;p15"/>
          <p:cNvSpPr/>
          <p:nvPr/>
        </p:nvSpPr>
        <p:spPr>
          <a:xfrm>
            <a:off x="4308054" y="1202342"/>
            <a:ext cx="92710" cy="259079"/>
          </a:xfrm>
          <a:custGeom>
            <a:avLst/>
            <a:gdLst/>
            <a:ahLst/>
            <a:cxnLst/>
            <a:rect l="l" t="t" r="r" b="b"/>
            <a:pathLst>
              <a:path w="92710" h="259080" extrusionOk="0">
                <a:moveTo>
                  <a:pt x="77099" y="0"/>
                </a:moveTo>
                <a:lnTo>
                  <a:pt x="64973" y="0"/>
                </a:lnTo>
                <a:lnTo>
                  <a:pt x="60023" y="2311"/>
                </a:lnTo>
                <a:lnTo>
                  <a:pt x="51717" y="11522"/>
                </a:lnTo>
                <a:lnTo>
                  <a:pt x="49644" y="16900"/>
                </a:lnTo>
                <a:lnTo>
                  <a:pt x="49644" y="28912"/>
                </a:lnTo>
                <a:lnTo>
                  <a:pt x="51717" y="34101"/>
                </a:lnTo>
                <a:lnTo>
                  <a:pt x="60023" y="43198"/>
                </a:lnTo>
                <a:lnTo>
                  <a:pt x="64973" y="45460"/>
                </a:lnTo>
                <a:lnTo>
                  <a:pt x="76847" y="45460"/>
                </a:lnTo>
                <a:lnTo>
                  <a:pt x="82024" y="43073"/>
                </a:lnTo>
                <a:lnTo>
                  <a:pt x="86183" y="38310"/>
                </a:lnTo>
                <a:lnTo>
                  <a:pt x="90317" y="33536"/>
                </a:lnTo>
                <a:lnTo>
                  <a:pt x="92416" y="27957"/>
                </a:lnTo>
                <a:lnTo>
                  <a:pt x="92416" y="15831"/>
                </a:lnTo>
                <a:lnTo>
                  <a:pt x="90380" y="10818"/>
                </a:lnTo>
                <a:lnTo>
                  <a:pt x="82326" y="2186"/>
                </a:lnTo>
                <a:lnTo>
                  <a:pt x="77099" y="0"/>
                </a:lnTo>
                <a:close/>
              </a:path>
              <a:path w="92710" h="259080" extrusionOk="0">
                <a:moveTo>
                  <a:pt x="68818" y="104377"/>
                </a:moveTo>
                <a:lnTo>
                  <a:pt x="25532" y="104377"/>
                </a:lnTo>
                <a:lnTo>
                  <a:pt x="29766" y="105420"/>
                </a:lnTo>
                <a:lnTo>
                  <a:pt x="31904" y="107594"/>
                </a:lnTo>
                <a:lnTo>
                  <a:pt x="33913" y="109567"/>
                </a:lnTo>
                <a:lnTo>
                  <a:pt x="34943" y="113764"/>
                </a:lnTo>
                <a:lnTo>
                  <a:pt x="34943" y="123187"/>
                </a:lnTo>
                <a:lnTo>
                  <a:pt x="13306" y="215767"/>
                </a:lnTo>
                <a:lnTo>
                  <a:pt x="12237" y="220315"/>
                </a:lnTo>
                <a:lnTo>
                  <a:pt x="11547" y="223557"/>
                </a:lnTo>
                <a:lnTo>
                  <a:pt x="11120" y="226372"/>
                </a:lnTo>
                <a:lnTo>
                  <a:pt x="10655" y="229174"/>
                </a:lnTo>
                <a:lnTo>
                  <a:pt x="10454" y="231888"/>
                </a:lnTo>
                <a:lnTo>
                  <a:pt x="10454" y="241312"/>
                </a:lnTo>
                <a:lnTo>
                  <a:pt x="12678" y="247066"/>
                </a:lnTo>
                <a:lnTo>
                  <a:pt x="21649" y="256390"/>
                </a:lnTo>
                <a:lnTo>
                  <a:pt x="28384" y="258739"/>
                </a:lnTo>
                <a:lnTo>
                  <a:pt x="41753" y="258739"/>
                </a:lnTo>
                <a:lnTo>
                  <a:pt x="79784" y="239703"/>
                </a:lnTo>
                <a:lnTo>
                  <a:pt x="55801" y="239703"/>
                </a:lnTo>
                <a:lnTo>
                  <a:pt x="51177" y="238522"/>
                </a:lnTo>
                <a:lnTo>
                  <a:pt x="48337" y="236160"/>
                </a:lnTo>
                <a:lnTo>
                  <a:pt x="45485" y="233823"/>
                </a:lnTo>
                <a:lnTo>
                  <a:pt x="44053" y="229425"/>
                </a:lnTo>
                <a:lnTo>
                  <a:pt x="66129" y="128151"/>
                </a:lnTo>
                <a:lnTo>
                  <a:pt x="67022" y="124683"/>
                </a:lnTo>
                <a:lnTo>
                  <a:pt x="67675" y="121190"/>
                </a:lnTo>
                <a:lnTo>
                  <a:pt x="68592" y="114216"/>
                </a:lnTo>
                <a:lnTo>
                  <a:pt x="68818" y="111464"/>
                </a:lnTo>
                <a:lnTo>
                  <a:pt x="68818" y="104377"/>
                </a:lnTo>
                <a:close/>
              </a:path>
              <a:path w="92710" h="259080" extrusionOk="0">
                <a:moveTo>
                  <a:pt x="80454" y="236851"/>
                </a:moveTo>
                <a:lnTo>
                  <a:pt x="78355" y="237643"/>
                </a:lnTo>
                <a:lnTo>
                  <a:pt x="75289" y="238283"/>
                </a:lnTo>
                <a:lnTo>
                  <a:pt x="67348" y="239414"/>
                </a:lnTo>
                <a:lnTo>
                  <a:pt x="64307" y="239703"/>
                </a:lnTo>
                <a:lnTo>
                  <a:pt x="79784" y="239703"/>
                </a:lnTo>
                <a:lnTo>
                  <a:pt x="80454" y="236851"/>
                </a:lnTo>
                <a:close/>
              </a:path>
              <a:path w="92710" h="259080" extrusionOk="0">
                <a:moveTo>
                  <a:pt x="51768" y="85178"/>
                </a:moveTo>
                <a:lnTo>
                  <a:pt x="38524" y="85178"/>
                </a:lnTo>
                <a:lnTo>
                  <a:pt x="33033" y="86146"/>
                </a:lnTo>
                <a:lnTo>
                  <a:pt x="19111" y="89953"/>
                </a:lnTo>
                <a:lnTo>
                  <a:pt x="11270" y="92893"/>
                </a:lnTo>
                <a:lnTo>
                  <a:pt x="2525" y="96801"/>
                </a:lnTo>
                <a:lnTo>
                  <a:pt x="0" y="107594"/>
                </a:lnTo>
                <a:lnTo>
                  <a:pt x="2110" y="107016"/>
                </a:lnTo>
                <a:lnTo>
                  <a:pt x="5252" y="106338"/>
                </a:lnTo>
                <a:lnTo>
                  <a:pt x="13394" y="104780"/>
                </a:lnTo>
                <a:lnTo>
                  <a:pt x="16686" y="104377"/>
                </a:lnTo>
                <a:lnTo>
                  <a:pt x="68818" y="104377"/>
                </a:lnTo>
                <a:lnTo>
                  <a:pt x="68818" y="102028"/>
                </a:lnTo>
                <a:lnTo>
                  <a:pt x="66745" y="96135"/>
                </a:lnTo>
                <a:lnTo>
                  <a:pt x="58427" y="87377"/>
                </a:lnTo>
                <a:lnTo>
                  <a:pt x="51768" y="8517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5" name="Google Shape;1025;p15"/>
          <p:cNvSpPr/>
          <p:nvPr/>
        </p:nvSpPr>
        <p:spPr>
          <a:xfrm>
            <a:off x="4385796" y="1196984"/>
            <a:ext cx="231140" cy="335915"/>
          </a:xfrm>
          <a:custGeom>
            <a:avLst/>
            <a:gdLst/>
            <a:ahLst/>
            <a:cxnLst/>
            <a:rect l="l" t="t" r="r" b="b"/>
            <a:pathLst>
              <a:path w="231139" h="335915" extrusionOk="0">
                <a:moveTo>
                  <a:pt x="20443" y="297075"/>
                </a:moveTo>
                <a:lnTo>
                  <a:pt x="11484" y="297075"/>
                </a:lnTo>
                <a:lnTo>
                  <a:pt x="7275" y="298922"/>
                </a:lnTo>
                <a:lnTo>
                  <a:pt x="4372" y="302642"/>
                </a:lnTo>
                <a:lnTo>
                  <a:pt x="1419" y="306323"/>
                </a:lnTo>
                <a:lnTo>
                  <a:pt x="0" y="310595"/>
                </a:lnTo>
                <a:lnTo>
                  <a:pt x="0" y="321137"/>
                </a:lnTo>
                <a:lnTo>
                  <a:pt x="2311" y="325874"/>
                </a:lnTo>
                <a:lnTo>
                  <a:pt x="11597" y="333413"/>
                </a:lnTo>
                <a:lnTo>
                  <a:pt x="18872" y="335298"/>
                </a:lnTo>
                <a:lnTo>
                  <a:pt x="28723" y="335298"/>
                </a:lnTo>
                <a:lnTo>
                  <a:pt x="42089" y="333812"/>
                </a:lnTo>
                <a:lnTo>
                  <a:pt x="55258" y="329358"/>
                </a:lnTo>
                <a:lnTo>
                  <a:pt x="68232" y="321940"/>
                </a:lnTo>
                <a:lnTo>
                  <a:pt x="68772" y="321502"/>
                </a:lnTo>
                <a:lnTo>
                  <a:pt x="43575" y="321502"/>
                </a:lnTo>
                <a:lnTo>
                  <a:pt x="36476" y="309829"/>
                </a:lnTo>
                <a:lnTo>
                  <a:pt x="23534" y="297867"/>
                </a:lnTo>
                <a:lnTo>
                  <a:pt x="20443" y="297075"/>
                </a:lnTo>
                <a:close/>
              </a:path>
              <a:path w="231139" h="335915" extrusionOk="0">
                <a:moveTo>
                  <a:pt x="143970" y="111414"/>
                </a:moveTo>
                <a:lnTo>
                  <a:pt x="112633" y="111414"/>
                </a:lnTo>
                <a:lnTo>
                  <a:pt x="81622" y="256842"/>
                </a:lnTo>
                <a:lnTo>
                  <a:pt x="78105" y="271274"/>
                </a:lnTo>
                <a:lnTo>
                  <a:pt x="60905" y="311262"/>
                </a:lnTo>
                <a:lnTo>
                  <a:pt x="43575" y="321502"/>
                </a:lnTo>
                <a:lnTo>
                  <a:pt x="68772" y="321502"/>
                </a:lnTo>
                <a:lnTo>
                  <a:pt x="102028" y="284416"/>
                </a:lnTo>
                <a:lnTo>
                  <a:pt x="114291" y="250446"/>
                </a:lnTo>
                <a:lnTo>
                  <a:pt x="143970" y="111414"/>
                </a:lnTo>
                <a:close/>
              </a:path>
              <a:path w="231139" h="335915" extrusionOk="0">
                <a:moveTo>
                  <a:pt x="189518" y="96097"/>
                </a:moveTo>
                <a:lnTo>
                  <a:pt x="83306" y="96097"/>
                </a:lnTo>
                <a:lnTo>
                  <a:pt x="79763" y="111414"/>
                </a:lnTo>
                <a:lnTo>
                  <a:pt x="185962" y="111414"/>
                </a:lnTo>
                <a:lnTo>
                  <a:pt x="189518" y="96097"/>
                </a:lnTo>
                <a:close/>
              </a:path>
              <a:path w="231139" h="335915" extrusionOk="0">
                <a:moveTo>
                  <a:pt x="212186" y="0"/>
                </a:moveTo>
                <a:lnTo>
                  <a:pt x="202310" y="0"/>
                </a:lnTo>
                <a:lnTo>
                  <a:pt x="195844" y="379"/>
                </a:lnTo>
                <a:lnTo>
                  <a:pt x="156457" y="17915"/>
                </a:lnTo>
                <a:lnTo>
                  <a:pt x="130927" y="49556"/>
                </a:lnTo>
                <a:lnTo>
                  <a:pt x="115711" y="96097"/>
                </a:lnTo>
                <a:lnTo>
                  <a:pt x="147036" y="96097"/>
                </a:lnTo>
                <a:lnTo>
                  <a:pt x="150805" y="78292"/>
                </a:lnTo>
                <a:lnTo>
                  <a:pt x="154493" y="62305"/>
                </a:lnTo>
                <a:lnTo>
                  <a:pt x="171533" y="22595"/>
                </a:lnTo>
                <a:lnTo>
                  <a:pt x="187520" y="13783"/>
                </a:lnTo>
                <a:lnTo>
                  <a:pt x="230924" y="13783"/>
                </a:lnTo>
                <a:lnTo>
                  <a:pt x="228772" y="9386"/>
                </a:lnTo>
                <a:lnTo>
                  <a:pt x="219448" y="1872"/>
                </a:lnTo>
                <a:lnTo>
                  <a:pt x="212186" y="0"/>
                </a:lnTo>
                <a:close/>
              </a:path>
              <a:path w="231139" h="335915" extrusionOk="0">
                <a:moveTo>
                  <a:pt x="230924" y="13783"/>
                </a:moveTo>
                <a:lnTo>
                  <a:pt x="187520" y="13783"/>
                </a:lnTo>
                <a:lnTo>
                  <a:pt x="189543" y="16824"/>
                </a:lnTo>
                <a:lnTo>
                  <a:pt x="191227" y="19576"/>
                </a:lnTo>
                <a:lnTo>
                  <a:pt x="210540" y="38197"/>
                </a:lnTo>
                <a:lnTo>
                  <a:pt x="219876" y="38197"/>
                </a:lnTo>
                <a:lnTo>
                  <a:pt x="224198" y="36363"/>
                </a:lnTo>
                <a:lnTo>
                  <a:pt x="229714" y="28949"/>
                </a:lnTo>
                <a:lnTo>
                  <a:pt x="231096" y="24665"/>
                </a:lnTo>
                <a:lnTo>
                  <a:pt x="231096" y="14135"/>
                </a:lnTo>
                <a:lnTo>
                  <a:pt x="230924" y="1378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6" name="Google Shape;1026;p15"/>
          <p:cNvSpPr/>
          <p:nvPr/>
        </p:nvSpPr>
        <p:spPr>
          <a:xfrm>
            <a:off x="4619692" y="1287525"/>
            <a:ext cx="144246" cy="17471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27" name="Google Shape;1027;p15" descr="A close up of a logo&#10;&#10;Description automatically generated"/>
          <p:cNvPicPr preferRelativeResize="0"/>
          <p:nvPr/>
        </p:nvPicPr>
        <p:blipFill rotWithShape="1">
          <a:blip r:embed="rId15">
            <a:alphaModFix/>
          </a:blip>
          <a:srcRect l="42816" t="18357" r="37298" b="19154"/>
          <a:stretch/>
        </p:blipFill>
        <p:spPr>
          <a:xfrm>
            <a:off x="7594331" y="1287508"/>
            <a:ext cx="4392542" cy="7764268"/>
          </a:xfrm>
          <a:prstGeom prst="rect">
            <a:avLst/>
          </a:prstGeom>
          <a:noFill/>
          <a:ln>
            <a:noFill/>
          </a:ln>
        </p:spPr>
      </p:pic>
      <p:pic>
        <p:nvPicPr>
          <p:cNvPr id="33" name="Picture 32">
            <a:extLst>
              <a:ext uri="{FF2B5EF4-FFF2-40B4-BE49-F238E27FC236}">
                <a16:creationId xmlns:a16="http://schemas.microsoft.com/office/drawing/2014/main" id="{0968B898-A961-4706-8FD8-5B722792AD00}"/>
              </a:ext>
            </a:extLst>
          </p:cNvPr>
          <p:cNvPicPr>
            <a:picLocks noChangeAspect="1"/>
          </p:cNvPicPr>
          <p:nvPr/>
        </p:nvPicPr>
        <p:blipFill>
          <a:blip r:embed="rId16"/>
          <a:stretch>
            <a:fillRect/>
          </a:stretch>
        </p:blipFill>
        <p:spPr>
          <a:xfrm>
            <a:off x="379511" y="374014"/>
            <a:ext cx="5621239" cy="1249532"/>
          </a:xfrm>
          <a:prstGeom prst="rect">
            <a:avLst/>
          </a:prstGeom>
        </p:spPr>
      </p:pic>
      <p:pic>
        <p:nvPicPr>
          <p:cNvPr id="35" name="Picture 34">
            <a:extLst>
              <a:ext uri="{FF2B5EF4-FFF2-40B4-BE49-F238E27FC236}">
                <a16:creationId xmlns:a16="http://schemas.microsoft.com/office/drawing/2014/main" id="{2B099FC4-603E-464A-9F8A-6C183ED2A0B8}"/>
              </a:ext>
            </a:extLst>
          </p:cNvPr>
          <p:cNvPicPr>
            <a:picLocks noChangeAspect="1"/>
          </p:cNvPicPr>
          <p:nvPr/>
        </p:nvPicPr>
        <p:blipFill>
          <a:blip r:embed="rId17"/>
          <a:stretch>
            <a:fillRect/>
          </a:stretch>
        </p:blipFill>
        <p:spPr>
          <a:xfrm>
            <a:off x="0" y="-42514"/>
            <a:ext cx="20132135" cy="1181265"/>
          </a:xfrm>
          <a:prstGeom prst="rect">
            <a:avLst/>
          </a:prstGeom>
        </p:spPr>
      </p:pic>
      <p:pic>
        <p:nvPicPr>
          <p:cNvPr id="36" name="Picture 35">
            <a:extLst>
              <a:ext uri="{FF2B5EF4-FFF2-40B4-BE49-F238E27FC236}">
                <a16:creationId xmlns:a16="http://schemas.microsoft.com/office/drawing/2014/main" id="{ECC8D1E9-0DA6-4596-BD12-8DB56D4852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690125" y="128687"/>
            <a:ext cx="2710332" cy="9528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pic>
        <p:nvPicPr>
          <p:cNvPr id="199" name="Google Shape;199;p3"/>
          <p:cNvPicPr preferRelativeResize="0"/>
          <p:nvPr/>
        </p:nvPicPr>
        <p:blipFill rotWithShape="1">
          <a:blip r:embed="rId3">
            <a:alphaModFix/>
          </a:blip>
          <a:srcRect/>
          <a:stretch/>
        </p:blipFill>
        <p:spPr>
          <a:xfrm>
            <a:off x="-1073150" y="-9525"/>
            <a:ext cx="21177957" cy="11684000"/>
          </a:xfrm>
          <a:prstGeom prst="rect">
            <a:avLst/>
          </a:prstGeom>
          <a:noFill/>
          <a:ln>
            <a:noFill/>
          </a:ln>
        </p:spPr>
      </p:pic>
      <p:sp>
        <p:nvSpPr>
          <p:cNvPr id="200" name="Google Shape;200;p3"/>
          <p:cNvSpPr/>
          <p:nvPr/>
        </p:nvSpPr>
        <p:spPr>
          <a:xfrm>
            <a:off x="8503657" y="6112"/>
            <a:ext cx="11600442" cy="9906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3"/>
          <p:cNvSpPr/>
          <p:nvPr/>
        </p:nvSpPr>
        <p:spPr>
          <a:xfrm>
            <a:off x="0" y="11202117"/>
            <a:ext cx="110019" cy="1064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3"/>
          <p:cNvSpPr txBox="1">
            <a:spLocks noGrp="1"/>
          </p:cNvSpPr>
          <p:nvPr>
            <p:ph type="title"/>
          </p:nvPr>
        </p:nvSpPr>
        <p:spPr>
          <a:xfrm>
            <a:off x="560849" y="3555057"/>
            <a:ext cx="5796915" cy="928582"/>
          </a:xfrm>
          <a:prstGeom prst="rect">
            <a:avLst/>
          </a:prstGeom>
          <a:noFill/>
          <a:ln>
            <a:noFill/>
          </a:ln>
        </p:spPr>
        <p:txBody>
          <a:bodyPr spcFirstLastPara="1" wrap="square" lIns="0" tIns="11425" rIns="0" bIns="0" anchor="t" anchorCtr="0">
            <a:spAutoFit/>
          </a:bodyPr>
          <a:lstStyle/>
          <a:p>
            <a:pPr marL="12700" marR="5080" lvl="0" indent="0" algn="l" rtl="0">
              <a:lnSpc>
                <a:spcPct val="100600"/>
              </a:lnSpc>
              <a:spcBef>
                <a:spcPts val="0"/>
              </a:spcBef>
              <a:spcAft>
                <a:spcPts val="0"/>
              </a:spcAft>
              <a:buNone/>
            </a:pPr>
            <a:r>
              <a:rPr lang="en-IN" dirty="0"/>
              <a:t>Objective</a:t>
            </a:r>
            <a:endParaRPr dirty="0"/>
          </a:p>
        </p:txBody>
      </p:sp>
      <p:sp>
        <p:nvSpPr>
          <p:cNvPr id="204" name="Google Shape;204;p3"/>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3"/>
          <p:cNvSpPr/>
          <p:nvPr/>
        </p:nvSpPr>
        <p:spPr>
          <a:xfrm>
            <a:off x="1007740" y="689485"/>
            <a:ext cx="296545"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3"/>
          <p:cNvSpPr/>
          <p:nvPr/>
        </p:nvSpPr>
        <p:spPr>
          <a:xfrm>
            <a:off x="1305790" y="685928"/>
            <a:ext cx="412115"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3"/>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3"/>
          <p:cNvSpPr/>
          <p:nvPr/>
        </p:nvSpPr>
        <p:spPr>
          <a:xfrm>
            <a:off x="2202083" y="563119"/>
            <a:ext cx="318135" cy="528320"/>
          </a:xfrm>
          <a:custGeom>
            <a:avLst/>
            <a:gdLst/>
            <a:ahLst/>
            <a:cxnLst/>
            <a:rect l="l" t="t" r="r" b="b"/>
            <a:pathLst>
              <a:path w="318135" h="528319" extrusionOk="0">
                <a:moveTo>
                  <a:pt x="222753" y="224776"/>
                </a:moveTo>
                <a:lnTo>
                  <a:pt x="74724" y="224776"/>
                </a:lnTo>
                <a:lnTo>
                  <a:pt x="74828" y="419317"/>
                </a:lnTo>
                <a:lnTo>
                  <a:pt x="81834" y="469264"/>
                </a:lnTo>
                <a:lnTo>
                  <a:pt x="103146" y="502966"/>
                </a:lnTo>
                <a:lnTo>
                  <a:pt x="141994" y="521567"/>
                </a:lnTo>
                <a:lnTo>
                  <a:pt x="201782" y="527757"/>
                </a:lnTo>
                <a:lnTo>
                  <a:pt x="230159" y="526738"/>
                </a:lnTo>
                <a:lnTo>
                  <a:pt x="274473" y="518592"/>
                </a:lnTo>
                <a:lnTo>
                  <a:pt x="311195" y="490415"/>
                </a:lnTo>
                <a:lnTo>
                  <a:pt x="318134" y="459793"/>
                </a:lnTo>
                <a:lnTo>
                  <a:pt x="317462" y="447994"/>
                </a:lnTo>
                <a:lnTo>
                  <a:pt x="292822" y="416052"/>
                </a:lnTo>
                <a:lnTo>
                  <a:pt x="259606" y="413428"/>
                </a:lnTo>
                <a:lnTo>
                  <a:pt x="250618" y="412910"/>
                </a:lnTo>
                <a:lnTo>
                  <a:pt x="222753" y="378761"/>
                </a:lnTo>
                <a:lnTo>
                  <a:pt x="222753" y="224776"/>
                </a:lnTo>
                <a:close/>
              </a:path>
              <a:path w="318135" h="528319" extrusionOk="0">
                <a:moveTo>
                  <a:pt x="270274" y="136657"/>
                </a:moveTo>
                <a:lnTo>
                  <a:pt x="47194" y="136657"/>
                </a:lnTo>
                <a:lnTo>
                  <a:pt x="36623" y="137362"/>
                </a:lnTo>
                <a:lnTo>
                  <a:pt x="3106" y="161596"/>
                </a:lnTo>
                <a:lnTo>
                  <a:pt x="0" y="179806"/>
                </a:lnTo>
                <a:lnTo>
                  <a:pt x="757" y="189848"/>
                </a:lnTo>
                <a:lnTo>
                  <a:pt x="26542" y="221798"/>
                </a:lnTo>
                <a:lnTo>
                  <a:pt x="45812" y="224776"/>
                </a:lnTo>
                <a:lnTo>
                  <a:pt x="271656" y="224776"/>
                </a:lnTo>
                <a:lnTo>
                  <a:pt x="311158" y="206400"/>
                </a:lnTo>
                <a:lnTo>
                  <a:pt x="318134" y="179806"/>
                </a:lnTo>
                <a:lnTo>
                  <a:pt x="317348" y="170127"/>
                </a:lnTo>
                <a:lnTo>
                  <a:pt x="290444" y="139480"/>
                </a:lnTo>
                <a:lnTo>
                  <a:pt x="270274" y="136657"/>
                </a:lnTo>
                <a:close/>
              </a:path>
              <a:path w="318135" h="528319" extrusionOk="0">
                <a:moveTo>
                  <a:pt x="148732" y="0"/>
                </a:moveTo>
                <a:lnTo>
                  <a:pt x="106012" y="11280"/>
                </a:lnTo>
                <a:lnTo>
                  <a:pt x="79806" y="43142"/>
                </a:lnTo>
                <a:lnTo>
                  <a:pt x="74724" y="72575"/>
                </a:lnTo>
                <a:lnTo>
                  <a:pt x="74724" y="136657"/>
                </a:lnTo>
                <a:lnTo>
                  <a:pt x="222753" y="136657"/>
                </a:lnTo>
                <a:lnTo>
                  <a:pt x="222753" y="70439"/>
                </a:lnTo>
                <a:lnTo>
                  <a:pt x="212300" y="27885"/>
                </a:lnTo>
                <a:lnTo>
                  <a:pt x="181012" y="4493"/>
                </a:lnTo>
                <a:lnTo>
                  <a:pt x="148732" y="0"/>
                </a:lnTo>
                <a:close/>
              </a:path>
            </a:pathLst>
          </a:custGeom>
          <a:solidFill>
            <a:srgbClr val="1B75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3"/>
          <p:cNvSpPr/>
          <p:nvPr/>
        </p:nvSpPr>
        <p:spPr>
          <a:xfrm>
            <a:off x="2587966" y="556055"/>
            <a:ext cx="150495" cy="535305"/>
          </a:xfrm>
          <a:custGeom>
            <a:avLst/>
            <a:gdLst/>
            <a:ahLst/>
            <a:cxnLst/>
            <a:rect l="l" t="t" r="r" b="b"/>
            <a:pathLst>
              <a:path w="150494" h="535305" extrusionOk="0">
                <a:moveTo>
                  <a:pt x="75390" y="0"/>
                </a:moveTo>
                <a:lnTo>
                  <a:pt x="31347" y="12154"/>
                </a:lnTo>
                <a:lnTo>
                  <a:pt x="5077" y="46914"/>
                </a:lnTo>
                <a:lnTo>
                  <a:pt x="0" y="79637"/>
                </a:lnTo>
                <a:lnTo>
                  <a:pt x="0" y="455169"/>
                </a:lnTo>
                <a:lnTo>
                  <a:pt x="11312" y="501970"/>
                </a:lnTo>
                <a:lnTo>
                  <a:pt x="43993" y="529507"/>
                </a:lnTo>
                <a:lnTo>
                  <a:pt x="75390" y="534806"/>
                </a:lnTo>
                <a:lnTo>
                  <a:pt x="91592" y="533482"/>
                </a:lnTo>
                <a:lnTo>
                  <a:pt x="129759" y="513697"/>
                </a:lnTo>
                <a:lnTo>
                  <a:pt x="148807" y="474110"/>
                </a:lnTo>
                <a:lnTo>
                  <a:pt x="150077" y="457292"/>
                </a:lnTo>
                <a:lnTo>
                  <a:pt x="150077" y="77488"/>
                </a:lnTo>
                <a:lnTo>
                  <a:pt x="138738" y="32272"/>
                </a:lnTo>
                <a:lnTo>
                  <a:pt x="106231" y="5230"/>
                </a:lnTo>
                <a:lnTo>
                  <a:pt x="75390"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3"/>
          <p:cNvSpPr/>
          <p:nvPr/>
        </p:nvSpPr>
        <p:spPr>
          <a:xfrm>
            <a:off x="2799244" y="685924"/>
            <a:ext cx="412115"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3"/>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3"/>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3"/>
          <p:cNvSpPr/>
          <p:nvPr/>
        </p:nvSpPr>
        <p:spPr>
          <a:xfrm>
            <a:off x="4065261" y="689549"/>
            <a:ext cx="403860" cy="401955"/>
          </a:xfrm>
          <a:custGeom>
            <a:avLst/>
            <a:gdLst/>
            <a:ahLst/>
            <a:cxnLst/>
            <a:rect l="l" t="t" r="r" b="b"/>
            <a:pathLst>
              <a:path w="403860" h="401955" extrusionOk="0">
                <a:moveTo>
                  <a:pt x="67461" y="2789"/>
                </a:moveTo>
                <a:lnTo>
                  <a:pt x="26818" y="13332"/>
                </a:lnTo>
                <a:lnTo>
                  <a:pt x="4301" y="44747"/>
                </a:lnTo>
                <a:lnTo>
                  <a:pt x="0" y="76759"/>
                </a:lnTo>
                <a:lnTo>
                  <a:pt x="0" y="321653"/>
                </a:lnTo>
                <a:lnTo>
                  <a:pt x="11142" y="368481"/>
                </a:lnTo>
                <a:lnTo>
                  <a:pt x="43241" y="396044"/>
                </a:lnTo>
                <a:lnTo>
                  <a:pt x="74033" y="401390"/>
                </a:lnTo>
                <a:lnTo>
                  <a:pt x="90129" y="400034"/>
                </a:lnTo>
                <a:lnTo>
                  <a:pt x="128251" y="380105"/>
                </a:lnTo>
                <a:lnTo>
                  <a:pt x="147439" y="340479"/>
                </a:lnTo>
                <a:lnTo>
                  <a:pt x="148783" y="195022"/>
                </a:lnTo>
                <a:lnTo>
                  <a:pt x="149581" y="178006"/>
                </a:lnTo>
                <a:lnTo>
                  <a:pt x="162478" y="138002"/>
                </a:lnTo>
                <a:lnTo>
                  <a:pt x="204471" y="118928"/>
                </a:lnTo>
                <a:lnTo>
                  <a:pt x="400504" y="118928"/>
                </a:lnTo>
                <a:lnTo>
                  <a:pt x="400071" y="114982"/>
                </a:lnTo>
                <a:lnTo>
                  <a:pt x="397836" y="102130"/>
                </a:lnTo>
                <a:lnTo>
                  <a:pt x="394897" y="90126"/>
                </a:lnTo>
                <a:lnTo>
                  <a:pt x="391275" y="78965"/>
                </a:lnTo>
                <a:lnTo>
                  <a:pt x="388900" y="73241"/>
                </a:lnTo>
                <a:lnTo>
                  <a:pt x="135991" y="73241"/>
                </a:lnTo>
                <a:lnTo>
                  <a:pt x="134590" y="57091"/>
                </a:lnTo>
                <a:lnTo>
                  <a:pt x="117759" y="20895"/>
                </a:lnTo>
                <a:lnTo>
                  <a:pt x="82883" y="3918"/>
                </a:lnTo>
                <a:lnTo>
                  <a:pt x="67461" y="2789"/>
                </a:lnTo>
                <a:close/>
              </a:path>
              <a:path w="403860" h="401955" extrusionOk="0">
                <a:moveTo>
                  <a:pt x="400504" y="118928"/>
                </a:moveTo>
                <a:lnTo>
                  <a:pt x="204471" y="118928"/>
                </a:lnTo>
                <a:lnTo>
                  <a:pt x="217400" y="119951"/>
                </a:lnTo>
                <a:lnTo>
                  <a:pt x="228266" y="123026"/>
                </a:lnTo>
                <a:lnTo>
                  <a:pt x="252270" y="158654"/>
                </a:lnTo>
                <a:lnTo>
                  <a:pt x="255108" y="316061"/>
                </a:lnTo>
                <a:lnTo>
                  <a:pt x="256325" y="335538"/>
                </a:lnTo>
                <a:lnTo>
                  <a:pt x="274546" y="379389"/>
                </a:lnTo>
                <a:lnTo>
                  <a:pt x="313336" y="400015"/>
                </a:lnTo>
                <a:lnTo>
                  <a:pt x="330511" y="401390"/>
                </a:lnTo>
                <a:lnTo>
                  <a:pt x="347474" y="400034"/>
                </a:lnTo>
                <a:lnTo>
                  <a:pt x="385269" y="379741"/>
                </a:lnTo>
                <a:lnTo>
                  <a:pt x="402688" y="335812"/>
                </a:lnTo>
                <a:lnTo>
                  <a:pt x="403853" y="316061"/>
                </a:lnTo>
                <a:lnTo>
                  <a:pt x="403853" y="195022"/>
                </a:lnTo>
                <a:lnTo>
                  <a:pt x="403612" y="169970"/>
                </a:lnTo>
                <a:lnTo>
                  <a:pt x="402895" y="148274"/>
                </a:lnTo>
                <a:lnTo>
                  <a:pt x="401712" y="129941"/>
                </a:lnTo>
                <a:lnTo>
                  <a:pt x="400504" y="118928"/>
                </a:lnTo>
                <a:close/>
              </a:path>
              <a:path w="403860" h="401955" extrusionOk="0">
                <a:moveTo>
                  <a:pt x="267836" y="0"/>
                </a:moveTo>
                <a:lnTo>
                  <a:pt x="226238" y="4454"/>
                </a:lnTo>
                <a:lnTo>
                  <a:pt x="175400" y="27981"/>
                </a:lnTo>
                <a:lnTo>
                  <a:pt x="147953" y="55707"/>
                </a:lnTo>
                <a:lnTo>
                  <a:pt x="135991" y="73241"/>
                </a:lnTo>
                <a:lnTo>
                  <a:pt x="388900" y="73241"/>
                </a:lnTo>
                <a:lnTo>
                  <a:pt x="367606" y="39463"/>
                </a:lnTo>
                <a:lnTo>
                  <a:pt x="324324" y="10018"/>
                </a:lnTo>
                <a:lnTo>
                  <a:pt x="267836"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3"/>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3"/>
          <p:cNvSpPr/>
          <p:nvPr/>
        </p:nvSpPr>
        <p:spPr>
          <a:xfrm>
            <a:off x="4778128" y="689549"/>
            <a:ext cx="403860" cy="401955"/>
          </a:xfrm>
          <a:custGeom>
            <a:avLst/>
            <a:gdLst/>
            <a:ahLst/>
            <a:cxnLst/>
            <a:rect l="l" t="t" r="r" b="b"/>
            <a:pathLst>
              <a:path w="403860" h="401955" extrusionOk="0">
                <a:moveTo>
                  <a:pt x="67424" y="2852"/>
                </a:moveTo>
                <a:lnTo>
                  <a:pt x="26789" y="13342"/>
                </a:lnTo>
                <a:lnTo>
                  <a:pt x="4286" y="44761"/>
                </a:lnTo>
                <a:lnTo>
                  <a:pt x="0" y="76759"/>
                </a:lnTo>
                <a:lnTo>
                  <a:pt x="0" y="321703"/>
                </a:lnTo>
                <a:lnTo>
                  <a:pt x="11121" y="368481"/>
                </a:lnTo>
                <a:lnTo>
                  <a:pt x="43215" y="396044"/>
                </a:lnTo>
                <a:lnTo>
                  <a:pt x="73995" y="401390"/>
                </a:lnTo>
                <a:lnTo>
                  <a:pt x="90102" y="400034"/>
                </a:lnTo>
                <a:lnTo>
                  <a:pt x="128188" y="380105"/>
                </a:lnTo>
                <a:lnTo>
                  <a:pt x="147404" y="340479"/>
                </a:lnTo>
                <a:lnTo>
                  <a:pt x="148748" y="195022"/>
                </a:lnTo>
                <a:lnTo>
                  <a:pt x="149542" y="178032"/>
                </a:lnTo>
                <a:lnTo>
                  <a:pt x="162478" y="138014"/>
                </a:lnTo>
                <a:lnTo>
                  <a:pt x="204471" y="118928"/>
                </a:lnTo>
                <a:lnTo>
                  <a:pt x="400458" y="118928"/>
                </a:lnTo>
                <a:lnTo>
                  <a:pt x="400021" y="114982"/>
                </a:lnTo>
                <a:lnTo>
                  <a:pt x="397797" y="102130"/>
                </a:lnTo>
                <a:lnTo>
                  <a:pt x="394866" y="90126"/>
                </a:lnTo>
                <a:lnTo>
                  <a:pt x="391243" y="78965"/>
                </a:lnTo>
                <a:lnTo>
                  <a:pt x="388857"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5" y="119957"/>
                </a:lnTo>
                <a:lnTo>
                  <a:pt x="228233" y="123040"/>
                </a:lnTo>
                <a:lnTo>
                  <a:pt x="252237" y="158663"/>
                </a:lnTo>
                <a:lnTo>
                  <a:pt x="255070" y="316061"/>
                </a:lnTo>
                <a:lnTo>
                  <a:pt x="256286" y="335544"/>
                </a:lnTo>
                <a:lnTo>
                  <a:pt x="274508" y="379389"/>
                </a:lnTo>
                <a:lnTo>
                  <a:pt x="313311" y="400015"/>
                </a:lnTo>
                <a:lnTo>
                  <a:pt x="330498" y="401390"/>
                </a:lnTo>
                <a:lnTo>
                  <a:pt x="347461" y="400034"/>
                </a:lnTo>
                <a:lnTo>
                  <a:pt x="385244" y="379741"/>
                </a:lnTo>
                <a:lnTo>
                  <a:pt x="402652" y="335834"/>
                </a:lnTo>
                <a:lnTo>
                  <a:pt x="403815" y="316061"/>
                </a:lnTo>
                <a:lnTo>
                  <a:pt x="403815" y="195022"/>
                </a:lnTo>
                <a:lnTo>
                  <a:pt x="403578" y="169972"/>
                </a:lnTo>
                <a:lnTo>
                  <a:pt x="402865" y="148278"/>
                </a:lnTo>
                <a:lnTo>
                  <a:pt x="401679" y="129946"/>
                </a:lnTo>
                <a:lnTo>
                  <a:pt x="400458" y="118928"/>
                </a:lnTo>
                <a:close/>
              </a:path>
              <a:path w="403860" h="401955" extrusionOk="0">
                <a:moveTo>
                  <a:pt x="267799" y="0"/>
                </a:moveTo>
                <a:lnTo>
                  <a:pt x="226202" y="4460"/>
                </a:lnTo>
                <a:lnTo>
                  <a:pt x="175377" y="28023"/>
                </a:lnTo>
                <a:lnTo>
                  <a:pt x="147919" y="55715"/>
                </a:lnTo>
                <a:lnTo>
                  <a:pt x="135979" y="73241"/>
                </a:lnTo>
                <a:lnTo>
                  <a:pt x="388857" y="73241"/>
                </a:lnTo>
                <a:lnTo>
                  <a:pt x="367568" y="39488"/>
                </a:lnTo>
                <a:lnTo>
                  <a:pt x="324285" y="10039"/>
                </a:lnTo>
                <a:lnTo>
                  <a:pt x="267799" y="0"/>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3"/>
          <p:cNvSpPr/>
          <p:nvPr/>
        </p:nvSpPr>
        <p:spPr>
          <a:xfrm>
            <a:off x="5238642" y="689555"/>
            <a:ext cx="414655"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3"/>
          <p:cNvSpPr/>
          <p:nvPr/>
        </p:nvSpPr>
        <p:spPr>
          <a:xfrm>
            <a:off x="1350061" y="1218690"/>
            <a:ext cx="208203" cy="23883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3"/>
          <p:cNvSpPr/>
          <p:nvPr/>
        </p:nvSpPr>
        <p:spPr>
          <a:xfrm>
            <a:off x="1622346" y="1287528"/>
            <a:ext cx="144259" cy="17471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3"/>
          <p:cNvSpPr/>
          <p:nvPr/>
        </p:nvSpPr>
        <p:spPr>
          <a:xfrm>
            <a:off x="1833375" y="1287525"/>
            <a:ext cx="175433" cy="17472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3"/>
          <p:cNvSpPr/>
          <p:nvPr/>
        </p:nvSpPr>
        <p:spPr>
          <a:xfrm>
            <a:off x="2080605" y="1287529"/>
            <a:ext cx="147212" cy="170017"/>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3"/>
          <p:cNvSpPr/>
          <p:nvPr/>
        </p:nvSpPr>
        <p:spPr>
          <a:xfrm>
            <a:off x="2287945" y="1287521"/>
            <a:ext cx="180107" cy="17287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3"/>
          <p:cNvSpPr/>
          <p:nvPr/>
        </p:nvSpPr>
        <p:spPr>
          <a:xfrm>
            <a:off x="2538528" y="1202345"/>
            <a:ext cx="92710" cy="259079"/>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3"/>
          <p:cNvSpPr/>
          <p:nvPr/>
        </p:nvSpPr>
        <p:spPr>
          <a:xfrm>
            <a:off x="2690326" y="1287521"/>
            <a:ext cx="180095" cy="17287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3"/>
          <p:cNvSpPr/>
          <p:nvPr/>
        </p:nvSpPr>
        <p:spPr>
          <a:xfrm>
            <a:off x="2930479" y="1287514"/>
            <a:ext cx="179567" cy="244754"/>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3"/>
          <p:cNvSpPr/>
          <p:nvPr/>
        </p:nvSpPr>
        <p:spPr>
          <a:xfrm>
            <a:off x="3244983" y="1196975"/>
            <a:ext cx="231140"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3"/>
          <p:cNvSpPr/>
          <p:nvPr/>
        </p:nvSpPr>
        <p:spPr>
          <a:xfrm>
            <a:off x="3478560" y="1287536"/>
            <a:ext cx="162591" cy="175056"/>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3"/>
          <p:cNvSpPr/>
          <p:nvPr/>
        </p:nvSpPr>
        <p:spPr>
          <a:xfrm>
            <a:off x="3714001" y="1287529"/>
            <a:ext cx="147210" cy="17001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3"/>
          <p:cNvSpPr/>
          <p:nvPr/>
        </p:nvSpPr>
        <p:spPr>
          <a:xfrm>
            <a:off x="4035086" y="1218690"/>
            <a:ext cx="208203" cy="238836"/>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3"/>
          <p:cNvSpPr/>
          <p:nvPr/>
        </p:nvSpPr>
        <p:spPr>
          <a:xfrm>
            <a:off x="4308048" y="1202345"/>
            <a:ext cx="92710" cy="259079"/>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3"/>
          <p:cNvSpPr/>
          <p:nvPr/>
        </p:nvSpPr>
        <p:spPr>
          <a:xfrm>
            <a:off x="4385789" y="1196975"/>
            <a:ext cx="231140"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3"/>
          <p:cNvSpPr/>
          <p:nvPr/>
        </p:nvSpPr>
        <p:spPr>
          <a:xfrm>
            <a:off x="4619689" y="1287528"/>
            <a:ext cx="144246" cy="174717"/>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202;p3">
            <a:extLst>
              <a:ext uri="{FF2B5EF4-FFF2-40B4-BE49-F238E27FC236}">
                <a16:creationId xmlns:a16="http://schemas.microsoft.com/office/drawing/2014/main" id="{2DF8A49F-95ED-4552-91F9-B7E99CF037EF}"/>
              </a:ext>
            </a:extLst>
          </p:cNvPr>
          <p:cNvSpPr txBox="1">
            <a:spLocks/>
          </p:cNvSpPr>
          <p:nvPr/>
        </p:nvSpPr>
        <p:spPr>
          <a:xfrm>
            <a:off x="515862" y="5777165"/>
            <a:ext cx="7451218" cy="4487634"/>
          </a:xfrm>
          <a:prstGeom prst="rect">
            <a:avLst/>
          </a:prstGeom>
          <a:noFill/>
          <a:ln>
            <a:noFill/>
          </a:ln>
        </p:spPr>
        <p:txBody>
          <a:bodyPr spcFirstLastPara="1" wrap="square" lIns="0" tIns="114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1" i="0" u="none" strike="noStrike" cap="none">
                <a:solidFill>
                  <a:srgbClr val="1A75B3"/>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marR="5080">
              <a:lnSpc>
                <a:spcPct val="100600"/>
              </a:lnSpc>
            </a:pPr>
            <a:r>
              <a:rPr lang="en-IN" sz="3600" dirty="0">
                <a:solidFill>
                  <a:schemeClr val="tx1">
                    <a:lumMod val="65000"/>
                    <a:lumOff val="35000"/>
                  </a:schemeClr>
                </a:solidFill>
              </a:rPr>
              <a:t>HR Analytics </a:t>
            </a:r>
          </a:p>
          <a:p>
            <a:pPr marL="12700" marR="5080">
              <a:lnSpc>
                <a:spcPct val="100600"/>
              </a:lnSpc>
            </a:pPr>
            <a:endParaRPr lang="en-IN" sz="3600" dirty="0">
              <a:solidFill>
                <a:schemeClr val="tx1">
                  <a:lumMod val="65000"/>
                  <a:lumOff val="35000"/>
                </a:schemeClr>
              </a:solidFill>
            </a:endParaRPr>
          </a:p>
          <a:p>
            <a:pPr marL="584200" marR="5080" indent="-571500">
              <a:lnSpc>
                <a:spcPct val="100600"/>
              </a:lnSpc>
              <a:buFont typeface="Arial" panose="020B0604020202020204" pitchFamily="34" charset="0"/>
              <a:buChar char="•"/>
            </a:pPr>
            <a:r>
              <a:rPr lang="en-IN" sz="3600" dirty="0">
                <a:solidFill>
                  <a:schemeClr val="tx1">
                    <a:lumMod val="65000"/>
                    <a:lumOff val="35000"/>
                  </a:schemeClr>
                </a:solidFill>
              </a:rPr>
              <a:t>Perform extensive EDA</a:t>
            </a:r>
          </a:p>
          <a:p>
            <a:pPr marL="584200" marR="5080" indent="-571500">
              <a:lnSpc>
                <a:spcPct val="100600"/>
              </a:lnSpc>
              <a:buFont typeface="Arial" panose="020B0604020202020204" pitchFamily="34" charset="0"/>
              <a:buChar char="•"/>
            </a:pPr>
            <a:r>
              <a:rPr lang="en-IN" sz="3600" dirty="0">
                <a:solidFill>
                  <a:schemeClr val="tx1">
                    <a:lumMod val="65000"/>
                    <a:lumOff val="35000"/>
                  </a:schemeClr>
                </a:solidFill>
              </a:rPr>
              <a:t>What is Data Leakage?</a:t>
            </a:r>
          </a:p>
          <a:p>
            <a:pPr marL="584200" marR="5080" indent="-571500">
              <a:lnSpc>
                <a:spcPct val="100600"/>
              </a:lnSpc>
              <a:buFont typeface="Arial" panose="020B0604020202020204" pitchFamily="34" charset="0"/>
              <a:buChar char="•"/>
            </a:pPr>
            <a:r>
              <a:rPr lang="en-IN" sz="3600" dirty="0">
                <a:solidFill>
                  <a:schemeClr val="tx1">
                    <a:lumMod val="65000"/>
                    <a:lumOff val="35000"/>
                  </a:schemeClr>
                </a:solidFill>
              </a:rPr>
              <a:t>Cross Validation</a:t>
            </a:r>
          </a:p>
          <a:p>
            <a:pPr marL="584200" marR="5080" indent="-571500">
              <a:lnSpc>
                <a:spcPct val="100600"/>
              </a:lnSpc>
              <a:buFont typeface="Arial" panose="020B0604020202020204" pitchFamily="34" charset="0"/>
              <a:buChar char="•"/>
            </a:pPr>
            <a:r>
              <a:rPr lang="en-IN" sz="3600" dirty="0">
                <a:solidFill>
                  <a:schemeClr val="tx1">
                    <a:lumMod val="65000"/>
                    <a:lumOff val="35000"/>
                  </a:schemeClr>
                </a:solidFill>
              </a:rPr>
              <a:t>Using Pipelines</a:t>
            </a:r>
          </a:p>
          <a:p>
            <a:pPr marL="584200" marR="5080" indent="-571500">
              <a:lnSpc>
                <a:spcPct val="100600"/>
              </a:lnSpc>
              <a:buFont typeface="Arial" panose="020B0604020202020204" pitchFamily="34" charset="0"/>
              <a:buChar char="•"/>
            </a:pPr>
            <a:r>
              <a:rPr lang="en-IN" sz="3600" dirty="0">
                <a:solidFill>
                  <a:schemeClr val="tx1">
                    <a:lumMod val="65000"/>
                    <a:lumOff val="35000"/>
                  </a:schemeClr>
                </a:solidFill>
              </a:rPr>
              <a:t>Data Balancing</a:t>
            </a:r>
          </a:p>
          <a:p>
            <a:pPr marL="584200" marR="5080" indent="-571500">
              <a:lnSpc>
                <a:spcPct val="100600"/>
              </a:lnSpc>
              <a:buFont typeface="Arial" panose="020B0604020202020204" pitchFamily="34" charset="0"/>
              <a:buChar char="•"/>
            </a:pPr>
            <a:endParaRPr lang="en-IN" sz="3600" dirty="0">
              <a:solidFill>
                <a:schemeClr val="tx1">
                  <a:lumMod val="65000"/>
                  <a:lumOff val="35000"/>
                </a:schemeClr>
              </a:solidFill>
            </a:endParaRPr>
          </a:p>
        </p:txBody>
      </p:sp>
      <p:pic>
        <p:nvPicPr>
          <p:cNvPr id="2" name="Picture 1">
            <a:extLst>
              <a:ext uri="{FF2B5EF4-FFF2-40B4-BE49-F238E27FC236}">
                <a16:creationId xmlns:a16="http://schemas.microsoft.com/office/drawing/2014/main" id="{274F25DD-CB1A-4F5A-86FA-726D04BC7128}"/>
              </a:ext>
            </a:extLst>
          </p:cNvPr>
          <p:cNvPicPr>
            <a:picLocks noChangeAspect="1"/>
          </p:cNvPicPr>
          <p:nvPr/>
        </p:nvPicPr>
        <p:blipFill>
          <a:blip r:embed="rId17"/>
          <a:stretch>
            <a:fillRect/>
          </a:stretch>
        </p:blipFill>
        <p:spPr>
          <a:xfrm>
            <a:off x="417390" y="374433"/>
            <a:ext cx="5796915" cy="1181265"/>
          </a:xfrm>
          <a:prstGeom prst="rect">
            <a:avLst/>
          </a:prstGeom>
        </p:spPr>
      </p:pic>
      <p:pic>
        <p:nvPicPr>
          <p:cNvPr id="35" name="Picture 34">
            <a:extLst>
              <a:ext uri="{FF2B5EF4-FFF2-40B4-BE49-F238E27FC236}">
                <a16:creationId xmlns:a16="http://schemas.microsoft.com/office/drawing/2014/main" id="{5522ABDE-A818-45FE-A5B0-E87574A05AA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6312" y="439848"/>
            <a:ext cx="4266121" cy="14998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ooter Placeholder 6">
            <a:extLst>
              <a:ext uri="{FF2B5EF4-FFF2-40B4-BE49-F238E27FC236}">
                <a16:creationId xmlns:a16="http://schemas.microsoft.com/office/drawing/2014/main" id="{A14C9EA6-96F9-4C86-BCB3-FE01B818C2FF}"/>
              </a:ext>
            </a:extLst>
          </p:cNvPr>
          <p:cNvSpPr txBox="1">
            <a:spLocks/>
          </p:cNvSpPr>
          <p:nvPr/>
        </p:nvSpPr>
        <p:spPr>
          <a:xfrm>
            <a:off x="2952790" y="10623371"/>
            <a:ext cx="14198521" cy="6020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79" dirty="0">
                <a:solidFill>
                  <a:schemeClr val="bg1">
                    <a:lumMod val="50000"/>
                  </a:schemeClr>
                </a:solidFill>
              </a:rPr>
              <a:t>Proprietary content. ©Great Learning. All Rights Reserved. Unauthorized use or distribution prohibited</a:t>
            </a:r>
            <a:endParaRPr lang="en-IN" sz="1979" dirty="0">
              <a:solidFill>
                <a:schemeClr val="bg1">
                  <a:lumMod val="50000"/>
                </a:schemeClr>
              </a:solidFill>
            </a:endParaRPr>
          </a:p>
        </p:txBody>
      </p:sp>
      <p:pic>
        <p:nvPicPr>
          <p:cNvPr id="42" name="Picture 41">
            <a:extLst>
              <a:ext uri="{FF2B5EF4-FFF2-40B4-BE49-F238E27FC236}">
                <a16:creationId xmlns:a16="http://schemas.microsoft.com/office/drawing/2014/main" id="{DBE972B6-97DF-49B2-9479-A9358DD7E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0125" y="471587"/>
            <a:ext cx="2710332" cy="952851"/>
          </a:xfrm>
          <a:prstGeom prst="rect">
            <a:avLst/>
          </a:prstGeom>
        </p:spPr>
      </p:pic>
      <p:sp>
        <p:nvSpPr>
          <p:cNvPr id="13" name="TextBox 12">
            <a:extLst>
              <a:ext uri="{FF2B5EF4-FFF2-40B4-BE49-F238E27FC236}">
                <a16:creationId xmlns:a16="http://schemas.microsoft.com/office/drawing/2014/main" id="{39B17F89-74EC-4480-8134-844FDC71058B}"/>
              </a:ext>
            </a:extLst>
          </p:cNvPr>
          <p:cNvSpPr txBox="1"/>
          <p:nvPr/>
        </p:nvSpPr>
        <p:spPr>
          <a:xfrm>
            <a:off x="490133" y="3883764"/>
            <a:ext cx="19123834" cy="1462708"/>
          </a:xfrm>
          <a:prstGeom prst="rect">
            <a:avLst/>
          </a:prstGeom>
          <a:noFill/>
        </p:spPr>
        <p:txBody>
          <a:bodyPr wrap="square">
            <a:spAutoFit/>
          </a:bodyPr>
          <a:lstStyle/>
          <a:p>
            <a:pPr algn="ctr"/>
            <a:r>
              <a:rPr lang="en-IN" sz="8905" dirty="0">
                <a:solidFill>
                  <a:schemeClr val="tx1">
                    <a:lumMod val="75000"/>
                    <a:lumOff val="25000"/>
                  </a:schemeClr>
                </a:solidFill>
                <a:latin typeface="Arial" panose="020B0604020202020204" pitchFamily="34" charset="0"/>
                <a:cs typeface="Arial" panose="020B0604020202020204" pitchFamily="34" charset="0"/>
              </a:rPr>
              <a:t>DATA LEAKAGE</a:t>
            </a:r>
          </a:p>
        </p:txBody>
      </p:sp>
      <p:cxnSp>
        <p:nvCxnSpPr>
          <p:cNvPr id="9" name="Straight Connector 8">
            <a:extLst>
              <a:ext uri="{FF2B5EF4-FFF2-40B4-BE49-F238E27FC236}">
                <a16:creationId xmlns:a16="http://schemas.microsoft.com/office/drawing/2014/main" id="{C881E8BD-A6C8-4448-AB8D-7ABFCC8DAF28}"/>
              </a:ext>
            </a:extLst>
          </p:cNvPr>
          <p:cNvCxnSpPr>
            <a:cxnSpLocks/>
          </p:cNvCxnSpPr>
          <p:nvPr/>
        </p:nvCxnSpPr>
        <p:spPr>
          <a:xfrm>
            <a:off x="712020" y="5794292"/>
            <a:ext cx="18688436" cy="0"/>
          </a:xfrm>
          <a:prstGeom prst="line">
            <a:avLst/>
          </a:prstGeom>
          <a:ln w="3175"/>
        </p:spPr>
        <p:style>
          <a:lnRef idx="1">
            <a:schemeClr val="dk1"/>
          </a:lnRef>
          <a:fillRef idx="0">
            <a:schemeClr val="dk1"/>
          </a:fillRef>
          <a:effectRef idx="0">
            <a:schemeClr val="dk1"/>
          </a:effectRef>
          <a:fontRef idx="minor">
            <a:schemeClr val="tx1"/>
          </a:fontRef>
        </p:style>
      </p:cxnSp>
      <p:sp>
        <p:nvSpPr>
          <p:cNvPr id="7" name="object 2">
            <a:extLst>
              <a:ext uri="{FF2B5EF4-FFF2-40B4-BE49-F238E27FC236}">
                <a16:creationId xmlns:a16="http://schemas.microsoft.com/office/drawing/2014/main" id="{887EFD8C-C931-4A5F-88B8-F4C286B0FA73}"/>
              </a:ext>
            </a:extLst>
          </p:cNvPr>
          <p:cNvSpPr txBox="1"/>
          <p:nvPr/>
        </p:nvSpPr>
        <p:spPr>
          <a:xfrm>
            <a:off x="276622" y="456968"/>
            <a:ext cx="3038077" cy="383436"/>
          </a:xfrm>
          <a:prstGeom prst="rect">
            <a:avLst/>
          </a:prstGeom>
        </p:spPr>
        <p:txBody>
          <a:bodyPr vert="horz" wrap="square" lIns="0" tIns="13968" rIns="0" bIns="0" rtlCol="0">
            <a:spAutoFit/>
          </a:bodyPr>
          <a:lstStyle/>
          <a:p>
            <a:pPr marL="12699" algn="ctr">
              <a:spcBef>
                <a:spcPts val="110"/>
              </a:spcBef>
            </a:pPr>
            <a:r>
              <a:rPr lang="en-IN" sz="2400" spc="-74" dirty="0">
                <a:solidFill>
                  <a:srgbClr val="3D4553"/>
                </a:solidFill>
              </a:rPr>
              <a:t>INDUSTRY</a:t>
            </a:r>
            <a:r>
              <a:rPr sz="2400" spc="-120" dirty="0">
                <a:solidFill>
                  <a:srgbClr val="3D4553"/>
                </a:solidFill>
              </a:rPr>
              <a:t> </a:t>
            </a:r>
            <a:r>
              <a:rPr sz="2400" spc="-175" dirty="0">
                <a:solidFill>
                  <a:srgbClr val="1B75B3"/>
                </a:solidFill>
                <a:latin typeface="Arial Black"/>
                <a:cs typeface="Arial Black"/>
              </a:rPr>
              <a:t>SESSION</a:t>
            </a:r>
            <a:endParaRPr sz="2400" dirty="0">
              <a:latin typeface="Arial Black"/>
              <a:cs typeface="Arial Black"/>
            </a:endParaRPr>
          </a:p>
        </p:txBody>
      </p:sp>
    </p:spTree>
    <p:extLst>
      <p:ext uri="{BB962C8B-B14F-4D97-AF65-F5344CB8AC3E}">
        <p14:creationId xmlns:p14="http://schemas.microsoft.com/office/powerpoint/2010/main" val="1072488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35" name="Footer Placeholder 6">
            <a:extLst>
              <a:ext uri="{FF2B5EF4-FFF2-40B4-BE49-F238E27FC236}">
                <a16:creationId xmlns:a16="http://schemas.microsoft.com/office/drawing/2014/main" id="{B61B725D-E799-4D3D-A207-677AF1F424CC}"/>
              </a:ext>
            </a:extLst>
          </p:cNvPr>
          <p:cNvSpPr txBox="1">
            <a:spLocks/>
          </p:cNvSpPr>
          <p:nvPr/>
        </p:nvSpPr>
        <p:spPr>
          <a:xfrm>
            <a:off x="2952790" y="10623371"/>
            <a:ext cx="14198521" cy="6020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79" dirty="0">
                <a:solidFill>
                  <a:schemeClr val="bg1">
                    <a:lumMod val="50000"/>
                  </a:schemeClr>
                </a:solidFill>
              </a:rPr>
              <a:t>Proprietary content. ©Great Learning. All Rights Reserved. Unauthorized use or distribution prohibited</a:t>
            </a:r>
            <a:endParaRPr lang="en-IN" sz="1979" dirty="0">
              <a:solidFill>
                <a:schemeClr val="bg1">
                  <a:lumMod val="50000"/>
                </a:schemeClr>
              </a:solidFill>
            </a:endParaRPr>
          </a:p>
        </p:txBody>
      </p:sp>
      <p:pic>
        <p:nvPicPr>
          <p:cNvPr id="36" name="Picture 35">
            <a:extLst>
              <a:ext uri="{FF2B5EF4-FFF2-40B4-BE49-F238E27FC236}">
                <a16:creationId xmlns:a16="http://schemas.microsoft.com/office/drawing/2014/main" id="{52753148-C034-4EE0-BAC2-9131202E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0125" y="471587"/>
            <a:ext cx="2710332" cy="952851"/>
          </a:xfrm>
          <a:prstGeom prst="rect">
            <a:avLst/>
          </a:prstGeom>
        </p:spPr>
      </p:pic>
      <p:grpSp>
        <p:nvGrpSpPr>
          <p:cNvPr id="2" name="Group 1">
            <a:extLst>
              <a:ext uri="{FF2B5EF4-FFF2-40B4-BE49-F238E27FC236}">
                <a16:creationId xmlns:a16="http://schemas.microsoft.com/office/drawing/2014/main" id="{474E0AFE-F381-4F49-8AEB-EA535DE742FF}"/>
              </a:ext>
            </a:extLst>
          </p:cNvPr>
          <p:cNvGrpSpPr/>
          <p:nvPr/>
        </p:nvGrpSpPr>
        <p:grpSpPr>
          <a:xfrm>
            <a:off x="3912779" y="790080"/>
            <a:ext cx="11503229" cy="888837"/>
            <a:chOff x="2090035" y="375803"/>
            <a:chExt cx="6976058" cy="539029"/>
          </a:xfrm>
        </p:grpSpPr>
        <p:sp>
          <p:nvSpPr>
            <p:cNvPr id="6" name="TextBox 5">
              <a:extLst>
                <a:ext uri="{FF2B5EF4-FFF2-40B4-BE49-F238E27FC236}">
                  <a16:creationId xmlns:a16="http://schemas.microsoft.com/office/drawing/2014/main" id="{9D902E97-5BAA-47B6-9634-2BE027D855E4}"/>
                </a:ext>
              </a:extLst>
            </p:cNvPr>
            <p:cNvSpPr txBox="1"/>
            <p:nvPr/>
          </p:nvSpPr>
          <p:spPr>
            <a:xfrm>
              <a:off x="2090035" y="375803"/>
              <a:ext cx="6976058" cy="486882"/>
            </a:xfrm>
            <a:prstGeom prst="rect">
              <a:avLst/>
            </a:prstGeom>
            <a:noFill/>
          </p:spPr>
          <p:txBody>
            <a:bodyPr wrap="square">
              <a:spAutoFit/>
            </a:bodyPr>
            <a:lstStyle/>
            <a:p>
              <a:pPr algn="ctr"/>
              <a:r>
                <a:rPr lang="en-US" sz="4617" dirty="0">
                  <a:solidFill>
                    <a:schemeClr val="tx1">
                      <a:lumMod val="75000"/>
                      <a:lumOff val="25000"/>
                    </a:schemeClr>
                  </a:solidFill>
                  <a:latin typeface="Arial" panose="020B0604020202020204" pitchFamily="34" charset="0"/>
                  <a:cs typeface="Arial" panose="020B0604020202020204" pitchFamily="34" charset="0"/>
                </a:rPr>
                <a:t>DATA LEAKAGE</a:t>
              </a:r>
            </a:p>
          </p:txBody>
        </p:sp>
        <p:cxnSp>
          <p:nvCxnSpPr>
            <p:cNvPr id="12" name="Straight Connector 11">
              <a:extLst>
                <a:ext uri="{FF2B5EF4-FFF2-40B4-BE49-F238E27FC236}">
                  <a16:creationId xmlns:a16="http://schemas.microsoft.com/office/drawing/2014/main" id="{73B97049-F07B-4DC5-9F2B-2B10A74F783C}"/>
                </a:ext>
              </a:extLst>
            </p:cNvPr>
            <p:cNvCxnSpPr>
              <a:cxnSpLocks/>
            </p:cNvCxnSpPr>
            <p:nvPr/>
          </p:nvCxnSpPr>
          <p:spPr>
            <a:xfrm>
              <a:off x="2090035" y="914832"/>
              <a:ext cx="6833832" cy="0"/>
            </a:xfrm>
            <a:prstGeom prst="line">
              <a:avLst/>
            </a:prstGeom>
            <a:ln w="3175"/>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18E1583-EAA1-4ECA-A5C9-F036A0C70FE1}"/>
              </a:ext>
            </a:extLst>
          </p:cNvPr>
          <p:cNvSpPr txBox="1"/>
          <p:nvPr/>
        </p:nvSpPr>
        <p:spPr>
          <a:xfrm>
            <a:off x="803291" y="3025660"/>
            <a:ext cx="17487680" cy="2629887"/>
          </a:xfrm>
          <a:prstGeom prst="rect">
            <a:avLst/>
          </a:prstGeom>
          <a:noFill/>
        </p:spPr>
        <p:txBody>
          <a:bodyPr wrap="square">
            <a:spAutoFit/>
          </a:bodyPr>
          <a:lstStyle/>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Data leakage is when information from outside the training dataset is known to model during the training process</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Sharing of any kind of information between testing and training sets leads to data leakage</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Data leakage can cause you to create overly optimistic, if not completely invalid, predictive</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models</a:t>
            </a:r>
            <a:endParaRPr lang="en-IN" sz="3298"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object 2">
            <a:extLst>
              <a:ext uri="{FF2B5EF4-FFF2-40B4-BE49-F238E27FC236}">
                <a16:creationId xmlns:a16="http://schemas.microsoft.com/office/drawing/2014/main" id="{A502DE96-03C4-4BD1-9745-770BDB7E76F0}"/>
              </a:ext>
            </a:extLst>
          </p:cNvPr>
          <p:cNvSpPr txBox="1"/>
          <p:nvPr/>
        </p:nvSpPr>
        <p:spPr>
          <a:xfrm>
            <a:off x="276622" y="456968"/>
            <a:ext cx="3038077" cy="383436"/>
          </a:xfrm>
          <a:prstGeom prst="rect">
            <a:avLst/>
          </a:prstGeom>
        </p:spPr>
        <p:txBody>
          <a:bodyPr vert="horz" wrap="square" lIns="0" tIns="13968" rIns="0" bIns="0" rtlCol="0">
            <a:spAutoFit/>
          </a:bodyPr>
          <a:lstStyle/>
          <a:p>
            <a:pPr marL="12699" algn="ctr">
              <a:spcBef>
                <a:spcPts val="110"/>
              </a:spcBef>
            </a:pPr>
            <a:r>
              <a:rPr lang="en-IN" sz="2400" spc="-74" dirty="0">
                <a:solidFill>
                  <a:srgbClr val="3D4553"/>
                </a:solidFill>
              </a:rPr>
              <a:t>INDUSTRY</a:t>
            </a:r>
            <a:r>
              <a:rPr sz="2400" spc="-120" dirty="0">
                <a:solidFill>
                  <a:srgbClr val="3D4553"/>
                </a:solidFill>
              </a:rPr>
              <a:t> </a:t>
            </a:r>
            <a:r>
              <a:rPr sz="2400" spc="-175" dirty="0">
                <a:solidFill>
                  <a:srgbClr val="1B75B3"/>
                </a:solidFill>
                <a:latin typeface="Arial Black"/>
                <a:cs typeface="Arial Black"/>
              </a:rPr>
              <a:t>SESSION</a:t>
            </a:r>
            <a:endParaRPr sz="2400" dirty="0">
              <a:latin typeface="Arial Black"/>
              <a:cs typeface="Arial Black"/>
            </a:endParaRPr>
          </a:p>
        </p:txBody>
      </p:sp>
      <p:pic>
        <p:nvPicPr>
          <p:cNvPr id="3" name="Picture 2">
            <a:extLst>
              <a:ext uri="{FF2B5EF4-FFF2-40B4-BE49-F238E27FC236}">
                <a16:creationId xmlns:a16="http://schemas.microsoft.com/office/drawing/2014/main" id="{E6A15283-A0F4-41F7-8C6B-C3592D073B16}"/>
              </a:ext>
            </a:extLst>
          </p:cNvPr>
          <p:cNvPicPr>
            <a:picLocks noChangeAspect="1"/>
          </p:cNvPicPr>
          <p:nvPr/>
        </p:nvPicPr>
        <p:blipFill>
          <a:blip r:embed="rId4"/>
          <a:stretch>
            <a:fillRect/>
          </a:stretch>
        </p:blipFill>
        <p:spPr>
          <a:xfrm>
            <a:off x="3488385" y="5935537"/>
            <a:ext cx="12117491" cy="3810532"/>
          </a:xfrm>
          <a:prstGeom prst="rect">
            <a:avLst/>
          </a:prstGeom>
        </p:spPr>
      </p:pic>
    </p:spTree>
    <p:extLst>
      <p:ext uri="{BB962C8B-B14F-4D97-AF65-F5344CB8AC3E}">
        <p14:creationId xmlns:p14="http://schemas.microsoft.com/office/powerpoint/2010/main" val="4195861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35" name="Footer Placeholder 6">
            <a:extLst>
              <a:ext uri="{FF2B5EF4-FFF2-40B4-BE49-F238E27FC236}">
                <a16:creationId xmlns:a16="http://schemas.microsoft.com/office/drawing/2014/main" id="{B61B725D-E799-4D3D-A207-677AF1F424CC}"/>
              </a:ext>
            </a:extLst>
          </p:cNvPr>
          <p:cNvSpPr txBox="1">
            <a:spLocks/>
          </p:cNvSpPr>
          <p:nvPr/>
        </p:nvSpPr>
        <p:spPr>
          <a:xfrm>
            <a:off x="2952790" y="10623371"/>
            <a:ext cx="14198521" cy="6020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79" dirty="0">
                <a:solidFill>
                  <a:schemeClr val="bg1">
                    <a:lumMod val="50000"/>
                  </a:schemeClr>
                </a:solidFill>
              </a:rPr>
              <a:t>Proprietary content. ©Great Learning. All Rights Reserved. Unauthorized use or distribution prohibited</a:t>
            </a:r>
            <a:endParaRPr lang="en-IN" sz="1979" dirty="0">
              <a:solidFill>
                <a:schemeClr val="bg1">
                  <a:lumMod val="50000"/>
                </a:schemeClr>
              </a:solidFill>
            </a:endParaRPr>
          </a:p>
        </p:txBody>
      </p:sp>
      <p:pic>
        <p:nvPicPr>
          <p:cNvPr id="36" name="Picture 35">
            <a:extLst>
              <a:ext uri="{FF2B5EF4-FFF2-40B4-BE49-F238E27FC236}">
                <a16:creationId xmlns:a16="http://schemas.microsoft.com/office/drawing/2014/main" id="{52753148-C034-4EE0-BAC2-9131202E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0125" y="471587"/>
            <a:ext cx="2710332" cy="952851"/>
          </a:xfrm>
          <a:prstGeom prst="rect">
            <a:avLst/>
          </a:prstGeom>
        </p:spPr>
      </p:pic>
      <p:grpSp>
        <p:nvGrpSpPr>
          <p:cNvPr id="2" name="Group 1">
            <a:extLst>
              <a:ext uri="{FF2B5EF4-FFF2-40B4-BE49-F238E27FC236}">
                <a16:creationId xmlns:a16="http://schemas.microsoft.com/office/drawing/2014/main" id="{474E0AFE-F381-4F49-8AEB-EA535DE742FF}"/>
              </a:ext>
            </a:extLst>
          </p:cNvPr>
          <p:cNvGrpSpPr/>
          <p:nvPr/>
        </p:nvGrpSpPr>
        <p:grpSpPr>
          <a:xfrm>
            <a:off x="3912779" y="790080"/>
            <a:ext cx="11503229" cy="888837"/>
            <a:chOff x="2090035" y="375803"/>
            <a:chExt cx="6976058" cy="539029"/>
          </a:xfrm>
        </p:grpSpPr>
        <p:sp>
          <p:nvSpPr>
            <p:cNvPr id="6" name="TextBox 5">
              <a:extLst>
                <a:ext uri="{FF2B5EF4-FFF2-40B4-BE49-F238E27FC236}">
                  <a16:creationId xmlns:a16="http://schemas.microsoft.com/office/drawing/2014/main" id="{9D902E97-5BAA-47B6-9634-2BE027D855E4}"/>
                </a:ext>
              </a:extLst>
            </p:cNvPr>
            <p:cNvSpPr txBox="1"/>
            <p:nvPr/>
          </p:nvSpPr>
          <p:spPr>
            <a:xfrm>
              <a:off x="2090035" y="375803"/>
              <a:ext cx="6976058" cy="486882"/>
            </a:xfrm>
            <a:prstGeom prst="rect">
              <a:avLst/>
            </a:prstGeom>
            <a:noFill/>
          </p:spPr>
          <p:txBody>
            <a:bodyPr wrap="square">
              <a:spAutoFit/>
            </a:bodyPr>
            <a:lstStyle/>
            <a:p>
              <a:pPr algn="ctr"/>
              <a:r>
                <a:rPr lang="en-US" sz="4617" dirty="0">
                  <a:solidFill>
                    <a:schemeClr val="tx1">
                      <a:lumMod val="75000"/>
                      <a:lumOff val="25000"/>
                    </a:schemeClr>
                  </a:solidFill>
                  <a:latin typeface="Arial" panose="020B0604020202020204" pitchFamily="34" charset="0"/>
                  <a:cs typeface="Arial" panose="020B0604020202020204" pitchFamily="34" charset="0"/>
                </a:rPr>
                <a:t>HOW TO PREVENT DATA LEAKAGE</a:t>
              </a:r>
            </a:p>
          </p:txBody>
        </p:sp>
        <p:cxnSp>
          <p:nvCxnSpPr>
            <p:cNvPr id="12" name="Straight Connector 11">
              <a:extLst>
                <a:ext uri="{FF2B5EF4-FFF2-40B4-BE49-F238E27FC236}">
                  <a16:creationId xmlns:a16="http://schemas.microsoft.com/office/drawing/2014/main" id="{73B97049-F07B-4DC5-9F2B-2B10A74F783C}"/>
                </a:ext>
              </a:extLst>
            </p:cNvPr>
            <p:cNvCxnSpPr>
              <a:cxnSpLocks/>
            </p:cNvCxnSpPr>
            <p:nvPr/>
          </p:nvCxnSpPr>
          <p:spPr>
            <a:xfrm>
              <a:off x="2090035" y="914832"/>
              <a:ext cx="6833832" cy="0"/>
            </a:xfrm>
            <a:prstGeom prst="line">
              <a:avLst/>
            </a:prstGeom>
            <a:ln w="3175"/>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18E1583-EAA1-4ECA-A5C9-F036A0C70FE1}"/>
              </a:ext>
            </a:extLst>
          </p:cNvPr>
          <p:cNvSpPr txBox="1"/>
          <p:nvPr/>
        </p:nvSpPr>
        <p:spPr>
          <a:xfrm>
            <a:off x="968391" y="3897197"/>
            <a:ext cx="9083659" cy="5509200"/>
          </a:xfrm>
          <a:prstGeom prst="rect">
            <a:avLst/>
          </a:prstGeom>
          <a:noFill/>
        </p:spPr>
        <p:txBody>
          <a:bodyPr wrap="square">
            <a:spAutoFit/>
          </a:bodyPr>
          <a:lstStyle/>
          <a:p>
            <a:pPr marL="471202" indent="-471202">
              <a:buFont typeface="Arial" panose="020B0604020202020204" pitchFamily="34" charset="0"/>
              <a:buChar char="•"/>
            </a:pPr>
            <a:r>
              <a:rPr lang="en-US" sz="3200" dirty="0">
                <a:solidFill>
                  <a:schemeClr val="tx1">
                    <a:lumMod val="75000"/>
                    <a:lumOff val="25000"/>
                  </a:schemeClr>
                </a:solidFill>
                <a:latin typeface="Arial" panose="020B0604020202020204" pitchFamily="34" charset="0"/>
                <a:cs typeface="Arial" panose="020B0604020202020204" pitchFamily="34" charset="0"/>
              </a:rPr>
              <a:t>Scale train and test set separately</a:t>
            </a:r>
          </a:p>
          <a:p>
            <a:pPr marL="471202" indent="-471202">
              <a:buFont typeface="Arial" panose="020B0604020202020204" pitchFamily="34" charset="0"/>
              <a:buChar char="•"/>
            </a:pPr>
            <a:r>
              <a:rPr lang="en-US" sz="3200" dirty="0">
                <a:solidFill>
                  <a:schemeClr val="tx1">
                    <a:lumMod val="75000"/>
                    <a:lumOff val="25000"/>
                  </a:schemeClr>
                </a:solidFill>
                <a:latin typeface="Arial" panose="020B0604020202020204" pitchFamily="34" charset="0"/>
                <a:cs typeface="Arial" panose="020B0604020202020204" pitchFamily="34" charset="0"/>
              </a:rPr>
              <a:t>Normalize train and test sets separately</a:t>
            </a:r>
          </a:p>
          <a:p>
            <a:pPr marL="471202" indent="-471202">
              <a:buFont typeface="Arial" panose="020B0604020202020204" pitchFamily="34" charset="0"/>
              <a:buChar char="•"/>
            </a:pPr>
            <a:r>
              <a:rPr lang="en-US" sz="3200" dirty="0">
                <a:solidFill>
                  <a:schemeClr val="tx1">
                    <a:lumMod val="75000"/>
                    <a:lumOff val="25000"/>
                  </a:schemeClr>
                </a:solidFill>
                <a:latin typeface="Arial" panose="020B0604020202020204" pitchFamily="34" charset="0"/>
                <a:cs typeface="Arial" panose="020B0604020202020204" pitchFamily="34" charset="0"/>
              </a:rPr>
              <a:t>Hyperparameter tuning should be done on validation set or using cross validation and not on test set</a:t>
            </a:r>
          </a:p>
          <a:p>
            <a:pPr marL="471202" indent="-471202">
              <a:buFont typeface="Arial" panose="020B0604020202020204" pitchFamily="34" charset="0"/>
              <a:buChar char="•"/>
            </a:pPr>
            <a:r>
              <a:rPr lang="en-US" sz="3200" dirty="0">
                <a:solidFill>
                  <a:schemeClr val="tx1">
                    <a:lumMod val="75000"/>
                    <a:lumOff val="25000"/>
                  </a:schemeClr>
                </a:solidFill>
                <a:latin typeface="Arial" panose="020B0604020202020204" pitchFamily="34" charset="0"/>
                <a:cs typeface="Arial" panose="020B0604020202020204" pitchFamily="34" charset="0"/>
              </a:rPr>
              <a:t>For missing value imputation, fit the imputer on train set and then transform the train and test sets</a:t>
            </a:r>
          </a:p>
          <a:p>
            <a:endParaRPr lang="en-US" sz="3200" dirty="0">
              <a:solidFill>
                <a:schemeClr val="tx1">
                  <a:lumMod val="75000"/>
                  <a:lumOff val="25000"/>
                </a:schemeClr>
              </a:solidFill>
              <a:latin typeface="Arial" panose="020B0604020202020204" pitchFamily="34" charset="0"/>
              <a:cs typeface="Arial" panose="020B0604020202020204" pitchFamily="34" charset="0"/>
            </a:endParaRPr>
          </a:p>
          <a:p>
            <a:r>
              <a:rPr lang="en-US" sz="3200" b="1" dirty="0">
                <a:solidFill>
                  <a:schemeClr val="tx1">
                    <a:lumMod val="75000"/>
                    <a:lumOff val="25000"/>
                  </a:schemeClr>
                </a:solidFill>
                <a:latin typeface="Arial" panose="020B0604020202020204" pitchFamily="34" charset="0"/>
                <a:cs typeface="Arial" panose="020B0604020202020204" pitchFamily="34" charset="0"/>
              </a:rPr>
              <a:t>To do all the above efficiently, we can use pipelines in </a:t>
            </a:r>
            <a:r>
              <a:rPr lang="en-US" sz="3200" b="1" dirty="0" err="1">
                <a:solidFill>
                  <a:schemeClr val="tx1">
                    <a:lumMod val="75000"/>
                    <a:lumOff val="25000"/>
                  </a:schemeClr>
                </a:solidFill>
                <a:latin typeface="Arial" panose="020B0604020202020204" pitchFamily="34" charset="0"/>
                <a:cs typeface="Arial" panose="020B0604020202020204" pitchFamily="34" charset="0"/>
              </a:rPr>
              <a:t>sklearn</a:t>
            </a:r>
            <a:endParaRPr lang="en-IN" sz="32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object 2">
            <a:extLst>
              <a:ext uri="{FF2B5EF4-FFF2-40B4-BE49-F238E27FC236}">
                <a16:creationId xmlns:a16="http://schemas.microsoft.com/office/drawing/2014/main" id="{A502DE96-03C4-4BD1-9745-770BDB7E76F0}"/>
              </a:ext>
            </a:extLst>
          </p:cNvPr>
          <p:cNvSpPr txBox="1"/>
          <p:nvPr/>
        </p:nvSpPr>
        <p:spPr>
          <a:xfrm>
            <a:off x="276622" y="456968"/>
            <a:ext cx="3038077" cy="383436"/>
          </a:xfrm>
          <a:prstGeom prst="rect">
            <a:avLst/>
          </a:prstGeom>
        </p:spPr>
        <p:txBody>
          <a:bodyPr vert="horz" wrap="square" lIns="0" tIns="13968" rIns="0" bIns="0" rtlCol="0">
            <a:spAutoFit/>
          </a:bodyPr>
          <a:lstStyle/>
          <a:p>
            <a:pPr marL="12699" algn="ctr">
              <a:spcBef>
                <a:spcPts val="110"/>
              </a:spcBef>
            </a:pPr>
            <a:r>
              <a:rPr lang="en-IN" sz="2400" spc="-74" dirty="0">
                <a:solidFill>
                  <a:srgbClr val="3D4553"/>
                </a:solidFill>
              </a:rPr>
              <a:t>INDUSTRY</a:t>
            </a:r>
            <a:r>
              <a:rPr sz="2400" spc="-120" dirty="0">
                <a:solidFill>
                  <a:srgbClr val="3D4553"/>
                </a:solidFill>
              </a:rPr>
              <a:t> </a:t>
            </a:r>
            <a:r>
              <a:rPr sz="2400" spc="-175" dirty="0">
                <a:solidFill>
                  <a:srgbClr val="1B75B3"/>
                </a:solidFill>
                <a:latin typeface="Arial Black"/>
                <a:cs typeface="Arial Black"/>
              </a:rPr>
              <a:t>SESSION</a:t>
            </a:r>
            <a:endParaRPr sz="2400" dirty="0">
              <a:latin typeface="Arial Black"/>
              <a:cs typeface="Arial Black"/>
            </a:endParaRPr>
          </a:p>
        </p:txBody>
      </p:sp>
      <p:pic>
        <p:nvPicPr>
          <p:cNvPr id="1026" name="Picture 2">
            <a:extLst>
              <a:ext uri="{FF2B5EF4-FFF2-40B4-BE49-F238E27FC236}">
                <a16:creationId xmlns:a16="http://schemas.microsoft.com/office/drawing/2014/main" id="{F965BC7E-C2E0-4FA2-8843-A4F83AEC99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164"/>
          <a:stretch/>
        </p:blipFill>
        <p:spPr bwMode="auto">
          <a:xfrm>
            <a:off x="11115896" y="3402671"/>
            <a:ext cx="7531100" cy="54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973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ooter Placeholder 6">
            <a:extLst>
              <a:ext uri="{FF2B5EF4-FFF2-40B4-BE49-F238E27FC236}">
                <a16:creationId xmlns:a16="http://schemas.microsoft.com/office/drawing/2014/main" id="{A14C9EA6-96F9-4C86-BCB3-FE01B818C2FF}"/>
              </a:ext>
            </a:extLst>
          </p:cNvPr>
          <p:cNvSpPr txBox="1">
            <a:spLocks/>
          </p:cNvSpPr>
          <p:nvPr/>
        </p:nvSpPr>
        <p:spPr>
          <a:xfrm>
            <a:off x="2952790" y="10623371"/>
            <a:ext cx="14198521" cy="6020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79" dirty="0">
                <a:solidFill>
                  <a:schemeClr val="bg1">
                    <a:lumMod val="50000"/>
                  </a:schemeClr>
                </a:solidFill>
              </a:rPr>
              <a:t>Proprietary content. ©Great Learning. All Rights Reserved. Unauthorized use or distribution prohibited</a:t>
            </a:r>
            <a:endParaRPr lang="en-IN" sz="1979" dirty="0">
              <a:solidFill>
                <a:schemeClr val="bg1">
                  <a:lumMod val="50000"/>
                </a:schemeClr>
              </a:solidFill>
            </a:endParaRPr>
          </a:p>
        </p:txBody>
      </p:sp>
      <p:pic>
        <p:nvPicPr>
          <p:cNvPr id="42" name="Picture 41">
            <a:extLst>
              <a:ext uri="{FF2B5EF4-FFF2-40B4-BE49-F238E27FC236}">
                <a16:creationId xmlns:a16="http://schemas.microsoft.com/office/drawing/2014/main" id="{DBE972B6-97DF-49B2-9479-A9358DD7E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0125" y="471587"/>
            <a:ext cx="2710332" cy="952851"/>
          </a:xfrm>
          <a:prstGeom prst="rect">
            <a:avLst/>
          </a:prstGeom>
        </p:spPr>
      </p:pic>
      <p:sp>
        <p:nvSpPr>
          <p:cNvPr id="13" name="TextBox 12">
            <a:extLst>
              <a:ext uri="{FF2B5EF4-FFF2-40B4-BE49-F238E27FC236}">
                <a16:creationId xmlns:a16="http://schemas.microsoft.com/office/drawing/2014/main" id="{39B17F89-74EC-4480-8134-844FDC71058B}"/>
              </a:ext>
            </a:extLst>
          </p:cNvPr>
          <p:cNvSpPr txBox="1"/>
          <p:nvPr/>
        </p:nvSpPr>
        <p:spPr>
          <a:xfrm>
            <a:off x="490133" y="3883764"/>
            <a:ext cx="19123834" cy="1462708"/>
          </a:xfrm>
          <a:prstGeom prst="rect">
            <a:avLst/>
          </a:prstGeom>
          <a:noFill/>
        </p:spPr>
        <p:txBody>
          <a:bodyPr wrap="square">
            <a:spAutoFit/>
          </a:bodyPr>
          <a:lstStyle/>
          <a:p>
            <a:pPr algn="ctr"/>
            <a:r>
              <a:rPr lang="en-IN" sz="8905" dirty="0">
                <a:solidFill>
                  <a:schemeClr val="tx1">
                    <a:lumMod val="75000"/>
                    <a:lumOff val="25000"/>
                  </a:schemeClr>
                </a:solidFill>
                <a:latin typeface="Arial" panose="020B0604020202020204" pitchFamily="34" charset="0"/>
                <a:cs typeface="Arial" panose="020B0604020202020204" pitchFamily="34" charset="0"/>
              </a:rPr>
              <a:t>BUILDING PIPELINES</a:t>
            </a:r>
          </a:p>
        </p:txBody>
      </p:sp>
      <p:cxnSp>
        <p:nvCxnSpPr>
          <p:cNvPr id="9" name="Straight Connector 8">
            <a:extLst>
              <a:ext uri="{FF2B5EF4-FFF2-40B4-BE49-F238E27FC236}">
                <a16:creationId xmlns:a16="http://schemas.microsoft.com/office/drawing/2014/main" id="{C881E8BD-A6C8-4448-AB8D-7ABFCC8DAF28}"/>
              </a:ext>
            </a:extLst>
          </p:cNvPr>
          <p:cNvCxnSpPr>
            <a:cxnSpLocks/>
          </p:cNvCxnSpPr>
          <p:nvPr/>
        </p:nvCxnSpPr>
        <p:spPr>
          <a:xfrm>
            <a:off x="712020" y="5794292"/>
            <a:ext cx="18688436" cy="0"/>
          </a:xfrm>
          <a:prstGeom prst="line">
            <a:avLst/>
          </a:prstGeom>
          <a:ln w="3175"/>
        </p:spPr>
        <p:style>
          <a:lnRef idx="1">
            <a:schemeClr val="dk1"/>
          </a:lnRef>
          <a:fillRef idx="0">
            <a:schemeClr val="dk1"/>
          </a:fillRef>
          <a:effectRef idx="0">
            <a:schemeClr val="dk1"/>
          </a:effectRef>
          <a:fontRef idx="minor">
            <a:schemeClr val="tx1"/>
          </a:fontRef>
        </p:style>
      </p:cxnSp>
      <p:sp>
        <p:nvSpPr>
          <p:cNvPr id="7" name="object 2">
            <a:extLst>
              <a:ext uri="{FF2B5EF4-FFF2-40B4-BE49-F238E27FC236}">
                <a16:creationId xmlns:a16="http://schemas.microsoft.com/office/drawing/2014/main" id="{887EFD8C-C931-4A5F-88B8-F4C286B0FA73}"/>
              </a:ext>
            </a:extLst>
          </p:cNvPr>
          <p:cNvSpPr txBox="1"/>
          <p:nvPr/>
        </p:nvSpPr>
        <p:spPr>
          <a:xfrm>
            <a:off x="276622" y="456968"/>
            <a:ext cx="3038077" cy="383436"/>
          </a:xfrm>
          <a:prstGeom prst="rect">
            <a:avLst/>
          </a:prstGeom>
        </p:spPr>
        <p:txBody>
          <a:bodyPr vert="horz" wrap="square" lIns="0" tIns="13968" rIns="0" bIns="0" rtlCol="0">
            <a:spAutoFit/>
          </a:bodyPr>
          <a:lstStyle/>
          <a:p>
            <a:pPr marL="12699" algn="ctr">
              <a:spcBef>
                <a:spcPts val="110"/>
              </a:spcBef>
            </a:pPr>
            <a:r>
              <a:rPr lang="en-IN" sz="2400" spc="-74" dirty="0">
                <a:solidFill>
                  <a:srgbClr val="3D4553"/>
                </a:solidFill>
              </a:rPr>
              <a:t>INDUSTRY</a:t>
            </a:r>
            <a:r>
              <a:rPr sz="2400" spc="-120" dirty="0">
                <a:solidFill>
                  <a:srgbClr val="3D4553"/>
                </a:solidFill>
              </a:rPr>
              <a:t> </a:t>
            </a:r>
            <a:r>
              <a:rPr sz="2400" spc="-175" dirty="0">
                <a:solidFill>
                  <a:srgbClr val="1B75B3"/>
                </a:solidFill>
                <a:latin typeface="Arial Black"/>
                <a:cs typeface="Arial Black"/>
              </a:rPr>
              <a:t>SESSION</a:t>
            </a:r>
            <a:endParaRPr sz="2400" dirty="0">
              <a:latin typeface="Arial Black"/>
              <a:cs typeface="Arial Black"/>
            </a:endParaRPr>
          </a:p>
        </p:txBody>
      </p:sp>
    </p:spTree>
    <p:extLst>
      <p:ext uri="{BB962C8B-B14F-4D97-AF65-F5344CB8AC3E}">
        <p14:creationId xmlns:p14="http://schemas.microsoft.com/office/powerpoint/2010/main" val="804155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35" name="Footer Placeholder 6">
            <a:extLst>
              <a:ext uri="{FF2B5EF4-FFF2-40B4-BE49-F238E27FC236}">
                <a16:creationId xmlns:a16="http://schemas.microsoft.com/office/drawing/2014/main" id="{B61B725D-E799-4D3D-A207-677AF1F424CC}"/>
              </a:ext>
            </a:extLst>
          </p:cNvPr>
          <p:cNvSpPr txBox="1">
            <a:spLocks/>
          </p:cNvSpPr>
          <p:nvPr/>
        </p:nvSpPr>
        <p:spPr>
          <a:xfrm>
            <a:off x="2952790" y="10623371"/>
            <a:ext cx="14198521" cy="6020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79" dirty="0">
                <a:solidFill>
                  <a:schemeClr val="bg1">
                    <a:lumMod val="50000"/>
                  </a:schemeClr>
                </a:solidFill>
              </a:rPr>
              <a:t>Proprietary content. ©Great Learning. All Rights Reserved. Unauthorized use or distribution prohibited</a:t>
            </a:r>
            <a:endParaRPr lang="en-IN" sz="1979" dirty="0">
              <a:solidFill>
                <a:schemeClr val="bg1">
                  <a:lumMod val="50000"/>
                </a:schemeClr>
              </a:solidFill>
            </a:endParaRPr>
          </a:p>
        </p:txBody>
      </p:sp>
      <p:pic>
        <p:nvPicPr>
          <p:cNvPr id="36" name="Picture 35">
            <a:extLst>
              <a:ext uri="{FF2B5EF4-FFF2-40B4-BE49-F238E27FC236}">
                <a16:creationId xmlns:a16="http://schemas.microsoft.com/office/drawing/2014/main" id="{52753148-C034-4EE0-BAC2-9131202E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0125" y="471587"/>
            <a:ext cx="2710332" cy="952851"/>
          </a:xfrm>
          <a:prstGeom prst="rect">
            <a:avLst/>
          </a:prstGeom>
        </p:spPr>
      </p:pic>
      <p:grpSp>
        <p:nvGrpSpPr>
          <p:cNvPr id="2" name="Group 1">
            <a:extLst>
              <a:ext uri="{FF2B5EF4-FFF2-40B4-BE49-F238E27FC236}">
                <a16:creationId xmlns:a16="http://schemas.microsoft.com/office/drawing/2014/main" id="{474E0AFE-F381-4F49-8AEB-EA535DE742FF}"/>
              </a:ext>
            </a:extLst>
          </p:cNvPr>
          <p:cNvGrpSpPr/>
          <p:nvPr/>
        </p:nvGrpSpPr>
        <p:grpSpPr>
          <a:xfrm>
            <a:off x="3912779" y="790080"/>
            <a:ext cx="11503229" cy="888837"/>
            <a:chOff x="2090035" y="375803"/>
            <a:chExt cx="6976058" cy="539029"/>
          </a:xfrm>
        </p:grpSpPr>
        <p:sp>
          <p:nvSpPr>
            <p:cNvPr id="6" name="TextBox 5">
              <a:extLst>
                <a:ext uri="{FF2B5EF4-FFF2-40B4-BE49-F238E27FC236}">
                  <a16:creationId xmlns:a16="http://schemas.microsoft.com/office/drawing/2014/main" id="{9D902E97-5BAA-47B6-9634-2BE027D855E4}"/>
                </a:ext>
              </a:extLst>
            </p:cNvPr>
            <p:cNvSpPr txBox="1"/>
            <p:nvPr/>
          </p:nvSpPr>
          <p:spPr>
            <a:xfrm>
              <a:off x="2090035" y="375803"/>
              <a:ext cx="6976058" cy="486882"/>
            </a:xfrm>
            <a:prstGeom prst="rect">
              <a:avLst/>
            </a:prstGeom>
            <a:noFill/>
          </p:spPr>
          <p:txBody>
            <a:bodyPr wrap="square">
              <a:spAutoFit/>
            </a:bodyPr>
            <a:lstStyle/>
            <a:p>
              <a:pPr algn="ctr"/>
              <a:r>
                <a:rPr lang="en-US" sz="4617" dirty="0">
                  <a:solidFill>
                    <a:schemeClr val="tx1">
                      <a:lumMod val="75000"/>
                      <a:lumOff val="25000"/>
                    </a:schemeClr>
                  </a:solidFill>
                  <a:latin typeface="Arial" panose="020B0604020202020204" pitchFamily="34" charset="0"/>
                  <a:cs typeface="Arial" panose="020B0604020202020204" pitchFamily="34" charset="0"/>
                </a:rPr>
                <a:t>BUILDING PIPELINES</a:t>
              </a:r>
            </a:p>
          </p:txBody>
        </p:sp>
        <p:cxnSp>
          <p:nvCxnSpPr>
            <p:cNvPr id="12" name="Straight Connector 11">
              <a:extLst>
                <a:ext uri="{FF2B5EF4-FFF2-40B4-BE49-F238E27FC236}">
                  <a16:creationId xmlns:a16="http://schemas.microsoft.com/office/drawing/2014/main" id="{73B97049-F07B-4DC5-9F2B-2B10A74F783C}"/>
                </a:ext>
              </a:extLst>
            </p:cNvPr>
            <p:cNvCxnSpPr>
              <a:cxnSpLocks/>
            </p:cNvCxnSpPr>
            <p:nvPr/>
          </p:nvCxnSpPr>
          <p:spPr>
            <a:xfrm>
              <a:off x="2090035" y="914832"/>
              <a:ext cx="6833832" cy="0"/>
            </a:xfrm>
            <a:prstGeom prst="line">
              <a:avLst/>
            </a:prstGeom>
            <a:ln w="3175"/>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18E1583-EAA1-4ECA-A5C9-F036A0C70FE1}"/>
              </a:ext>
            </a:extLst>
          </p:cNvPr>
          <p:cNvSpPr txBox="1"/>
          <p:nvPr/>
        </p:nvSpPr>
        <p:spPr>
          <a:xfrm>
            <a:off x="878345" y="2373454"/>
            <a:ext cx="10337342" cy="3046988"/>
          </a:xfrm>
          <a:prstGeom prst="rect">
            <a:avLst/>
          </a:prstGeom>
          <a:noFill/>
        </p:spPr>
        <p:txBody>
          <a:bodyPr wrap="square">
            <a:spAutoFit/>
          </a:bodyPr>
          <a:lstStyle/>
          <a:p>
            <a:pPr marL="471202" indent="-471202">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Almost always, we need to tie together many different processes that we use to prepare data for machine learning based model</a:t>
            </a:r>
          </a:p>
          <a:p>
            <a:pPr marL="471202" indent="-471202">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It is paramount that the stage of transformation of data represented by these processes are standardized</a:t>
            </a:r>
          </a:p>
          <a:p>
            <a:pPr marL="471202" indent="-471202">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Pipeline class of </a:t>
            </a:r>
            <a:r>
              <a:rPr lang="en-US" sz="2400" dirty="0" err="1">
                <a:solidFill>
                  <a:schemeClr val="tx1">
                    <a:lumMod val="75000"/>
                    <a:lumOff val="25000"/>
                  </a:schemeClr>
                </a:solidFill>
                <a:latin typeface="Arial" panose="020B0604020202020204" pitchFamily="34" charset="0"/>
                <a:cs typeface="Arial" panose="020B0604020202020204" pitchFamily="34" charset="0"/>
              </a:rPr>
              <a:t>sklearn</a:t>
            </a:r>
            <a:r>
              <a:rPr lang="en-US" sz="2400" dirty="0">
                <a:solidFill>
                  <a:schemeClr val="tx1">
                    <a:lumMod val="75000"/>
                    <a:lumOff val="25000"/>
                  </a:schemeClr>
                </a:solidFill>
                <a:latin typeface="Arial" panose="020B0604020202020204" pitchFamily="34" charset="0"/>
                <a:cs typeface="Arial" panose="020B0604020202020204" pitchFamily="34" charset="0"/>
              </a:rPr>
              <a:t> helps simplify the chaining of the transformation steps and the model</a:t>
            </a:r>
          </a:p>
          <a:p>
            <a:pPr marL="471202" indent="-471202">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Pipeline, along with the </a:t>
            </a:r>
            <a:r>
              <a:rPr lang="en-US" sz="2400" dirty="0" err="1">
                <a:solidFill>
                  <a:schemeClr val="tx1">
                    <a:lumMod val="75000"/>
                    <a:lumOff val="25000"/>
                  </a:schemeClr>
                </a:solidFill>
                <a:latin typeface="Arial" panose="020B0604020202020204" pitchFamily="34" charset="0"/>
                <a:cs typeface="Arial" panose="020B0604020202020204" pitchFamily="34" charset="0"/>
              </a:rPr>
              <a:t>GridsearchCV</a:t>
            </a:r>
            <a:r>
              <a:rPr lang="en-US" sz="2400" dirty="0">
                <a:solidFill>
                  <a:schemeClr val="tx1">
                    <a:lumMod val="75000"/>
                    <a:lumOff val="25000"/>
                  </a:schemeClr>
                </a:solidFill>
                <a:latin typeface="Arial" panose="020B0604020202020204" pitchFamily="34" charset="0"/>
                <a:cs typeface="Arial" panose="020B0604020202020204" pitchFamily="34" charset="0"/>
              </a:rPr>
              <a:t> helps search over the hyperparameter space applicable at each stage</a:t>
            </a:r>
            <a:endParaRPr lang="en-IN"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object 2">
            <a:extLst>
              <a:ext uri="{FF2B5EF4-FFF2-40B4-BE49-F238E27FC236}">
                <a16:creationId xmlns:a16="http://schemas.microsoft.com/office/drawing/2014/main" id="{A502DE96-03C4-4BD1-9745-770BDB7E76F0}"/>
              </a:ext>
            </a:extLst>
          </p:cNvPr>
          <p:cNvSpPr txBox="1"/>
          <p:nvPr/>
        </p:nvSpPr>
        <p:spPr>
          <a:xfrm>
            <a:off x="276622" y="456968"/>
            <a:ext cx="3038077" cy="383436"/>
          </a:xfrm>
          <a:prstGeom prst="rect">
            <a:avLst/>
          </a:prstGeom>
        </p:spPr>
        <p:txBody>
          <a:bodyPr vert="horz" wrap="square" lIns="0" tIns="13968" rIns="0" bIns="0" rtlCol="0">
            <a:spAutoFit/>
          </a:bodyPr>
          <a:lstStyle/>
          <a:p>
            <a:pPr marL="12699" algn="ctr">
              <a:spcBef>
                <a:spcPts val="110"/>
              </a:spcBef>
            </a:pPr>
            <a:r>
              <a:rPr lang="en-IN" sz="2400" spc="-74" dirty="0">
                <a:solidFill>
                  <a:srgbClr val="3D4553"/>
                </a:solidFill>
              </a:rPr>
              <a:t>INDUSTRY</a:t>
            </a:r>
            <a:r>
              <a:rPr sz="2400" spc="-120" dirty="0">
                <a:solidFill>
                  <a:srgbClr val="3D4553"/>
                </a:solidFill>
              </a:rPr>
              <a:t> </a:t>
            </a:r>
            <a:r>
              <a:rPr sz="2400" spc="-175" dirty="0">
                <a:solidFill>
                  <a:srgbClr val="1B75B3"/>
                </a:solidFill>
                <a:latin typeface="Arial Black"/>
                <a:cs typeface="Arial Black"/>
              </a:rPr>
              <a:t>SESSION</a:t>
            </a:r>
            <a:endParaRPr sz="2400" dirty="0">
              <a:latin typeface="Arial Black"/>
              <a:cs typeface="Arial Black"/>
            </a:endParaRPr>
          </a:p>
        </p:txBody>
      </p:sp>
      <p:pic>
        <p:nvPicPr>
          <p:cNvPr id="4" name="Picture 3">
            <a:extLst>
              <a:ext uri="{FF2B5EF4-FFF2-40B4-BE49-F238E27FC236}">
                <a16:creationId xmlns:a16="http://schemas.microsoft.com/office/drawing/2014/main" id="{6030358E-7711-441A-8F58-6B12AC2682A7}"/>
              </a:ext>
            </a:extLst>
          </p:cNvPr>
          <p:cNvPicPr>
            <a:picLocks noChangeAspect="1"/>
          </p:cNvPicPr>
          <p:nvPr/>
        </p:nvPicPr>
        <p:blipFill>
          <a:blip r:embed="rId4"/>
          <a:stretch>
            <a:fillRect/>
          </a:stretch>
        </p:blipFill>
        <p:spPr>
          <a:xfrm>
            <a:off x="11841150" y="3364067"/>
            <a:ext cx="7587677" cy="5574155"/>
          </a:xfrm>
          <a:prstGeom prst="rect">
            <a:avLst/>
          </a:prstGeom>
        </p:spPr>
      </p:pic>
      <p:sp>
        <p:nvSpPr>
          <p:cNvPr id="14" name="TextBox 13">
            <a:extLst>
              <a:ext uri="{FF2B5EF4-FFF2-40B4-BE49-F238E27FC236}">
                <a16:creationId xmlns:a16="http://schemas.microsoft.com/office/drawing/2014/main" id="{44024473-F2B3-4526-B68F-78B3A9873519}"/>
              </a:ext>
            </a:extLst>
          </p:cNvPr>
          <p:cNvSpPr txBox="1"/>
          <p:nvPr/>
        </p:nvSpPr>
        <p:spPr>
          <a:xfrm>
            <a:off x="878345" y="6287464"/>
            <a:ext cx="4593768" cy="646331"/>
          </a:xfrm>
          <a:prstGeom prst="rect">
            <a:avLst/>
          </a:prstGeom>
          <a:noFill/>
        </p:spPr>
        <p:txBody>
          <a:bodyPr wrap="square">
            <a:spAutoFit/>
          </a:bodyPr>
          <a:lstStyle/>
          <a:p>
            <a:pPr algn="ctr"/>
            <a:r>
              <a:rPr lang="en-US" sz="3600" b="1" dirty="0">
                <a:solidFill>
                  <a:schemeClr val="tx1">
                    <a:lumMod val="75000"/>
                    <a:lumOff val="25000"/>
                  </a:schemeClr>
                </a:solidFill>
                <a:latin typeface="Arial" panose="020B0604020202020204" pitchFamily="34" charset="0"/>
                <a:cs typeface="Arial" panose="020B0604020202020204" pitchFamily="34" charset="0"/>
              </a:rPr>
              <a:t>Steps Involved</a:t>
            </a:r>
          </a:p>
        </p:txBody>
      </p:sp>
      <p:sp>
        <p:nvSpPr>
          <p:cNvPr id="15" name="TextBox 14">
            <a:extLst>
              <a:ext uri="{FF2B5EF4-FFF2-40B4-BE49-F238E27FC236}">
                <a16:creationId xmlns:a16="http://schemas.microsoft.com/office/drawing/2014/main" id="{FCD3F028-E4C1-4512-A4E9-F48A96F49B48}"/>
              </a:ext>
            </a:extLst>
          </p:cNvPr>
          <p:cNvSpPr txBox="1"/>
          <p:nvPr/>
        </p:nvSpPr>
        <p:spPr>
          <a:xfrm>
            <a:off x="878345" y="7245116"/>
            <a:ext cx="10337342" cy="2308324"/>
          </a:xfrm>
          <a:prstGeom prst="rect">
            <a:avLst/>
          </a:prstGeom>
          <a:noFill/>
        </p:spPr>
        <p:txBody>
          <a:bodyPr wrap="square">
            <a:spAutoFit/>
          </a:bodyPr>
          <a:lstStyle/>
          <a:p>
            <a:pPr marL="471202" indent="-471202">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Sequentially apply a list of transforms and a final estimator</a:t>
            </a:r>
          </a:p>
          <a:p>
            <a:pPr marL="471202" indent="-471202">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Intermediate steps of the pipeline must be ‘transforms’, that is, they must implement fit and transform methods</a:t>
            </a:r>
          </a:p>
          <a:p>
            <a:pPr marL="471202" indent="-471202">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The final estimator only needs to implement fit</a:t>
            </a:r>
          </a:p>
          <a:p>
            <a:pPr marL="471202" indent="-471202">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Helps standardize the model project by enforcing consistency in building testing and production</a:t>
            </a:r>
            <a:endParaRPr lang="en-IN"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5431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6622" y="456968"/>
            <a:ext cx="3038077" cy="383436"/>
          </a:xfrm>
          <a:prstGeom prst="rect">
            <a:avLst/>
          </a:prstGeom>
        </p:spPr>
        <p:txBody>
          <a:bodyPr vert="horz" wrap="square" lIns="0" tIns="13968" rIns="0" bIns="0" rtlCol="0">
            <a:spAutoFit/>
          </a:bodyPr>
          <a:lstStyle/>
          <a:p>
            <a:pPr marL="12699" algn="ctr">
              <a:spcBef>
                <a:spcPts val="110"/>
              </a:spcBef>
            </a:pPr>
            <a:r>
              <a:rPr lang="en-IN" sz="2400" spc="-74" dirty="0">
                <a:solidFill>
                  <a:srgbClr val="3D4553"/>
                </a:solidFill>
              </a:rPr>
              <a:t>INDUSTRY</a:t>
            </a:r>
            <a:r>
              <a:rPr sz="2400" spc="-120" dirty="0">
                <a:solidFill>
                  <a:srgbClr val="3D4553"/>
                </a:solidFill>
              </a:rPr>
              <a:t> </a:t>
            </a:r>
            <a:r>
              <a:rPr sz="2400" spc="-175" dirty="0">
                <a:solidFill>
                  <a:srgbClr val="1B75B3"/>
                </a:solidFill>
                <a:latin typeface="Arial Black"/>
                <a:cs typeface="Arial Black"/>
              </a:rPr>
              <a:t>SESSION</a:t>
            </a:r>
            <a:endParaRPr sz="2400" dirty="0">
              <a:latin typeface="Arial Black"/>
              <a:cs typeface="Arial Black"/>
            </a:endParaRPr>
          </a:p>
        </p:txBody>
      </p:sp>
      <p:sp>
        <p:nvSpPr>
          <p:cNvPr id="41" name="Footer Placeholder 6">
            <a:extLst>
              <a:ext uri="{FF2B5EF4-FFF2-40B4-BE49-F238E27FC236}">
                <a16:creationId xmlns:a16="http://schemas.microsoft.com/office/drawing/2014/main" id="{A14C9EA6-96F9-4C86-BCB3-FE01B818C2FF}"/>
              </a:ext>
            </a:extLst>
          </p:cNvPr>
          <p:cNvSpPr txBox="1">
            <a:spLocks/>
          </p:cNvSpPr>
          <p:nvPr/>
        </p:nvSpPr>
        <p:spPr>
          <a:xfrm>
            <a:off x="2952790" y="10623371"/>
            <a:ext cx="14198521" cy="6020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79" dirty="0">
                <a:solidFill>
                  <a:schemeClr val="bg1">
                    <a:lumMod val="50000"/>
                  </a:schemeClr>
                </a:solidFill>
              </a:rPr>
              <a:t>Proprietary content. ©Great Learning. All Rights Reserved. Unauthorized use or distribution prohibited</a:t>
            </a:r>
            <a:endParaRPr lang="en-IN" sz="1979" dirty="0">
              <a:solidFill>
                <a:schemeClr val="bg1">
                  <a:lumMod val="50000"/>
                </a:schemeClr>
              </a:solidFill>
            </a:endParaRPr>
          </a:p>
        </p:txBody>
      </p:sp>
      <p:pic>
        <p:nvPicPr>
          <p:cNvPr id="42" name="Picture 41">
            <a:extLst>
              <a:ext uri="{FF2B5EF4-FFF2-40B4-BE49-F238E27FC236}">
                <a16:creationId xmlns:a16="http://schemas.microsoft.com/office/drawing/2014/main" id="{DBE972B6-97DF-49B2-9479-A9358DD7E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0125" y="471587"/>
            <a:ext cx="2710332" cy="952851"/>
          </a:xfrm>
          <a:prstGeom prst="rect">
            <a:avLst/>
          </a:prstGeom>
        </p:spPr>
      </p:pic>
      <p:sp>
        <p:nvSpPr>
          <p:cNvPr id="13" name="TextBox 12">
            <a:extLst>
              <a:ext uri="{FF2B5EF4-FFF2-40B4-BE49-F238E27FC236}">
                <a16:creationId xmlns:a16="http://schemas.microsoft.com/office/drawing/2014/main" id="{39B17F89-74EC-4480-8134-844FDC71058B}"/>
              </a:ext>
            </a:extLst>
          </p:cNvPr>
          <p:cNvSpPr txBox="1"/>
          <p:nvPr/>
        </p:nvSpPr>
        <p:spPr>
          <a:xfrm>
            <a:off x="490133" y="3883764"/>
            <a:ext cx="19123834" cy="1462708"/>
          </a:xfrm>
          <a:prstGeom prst="rect">
            <a:avLst/>
          </a:prstGeom>
          <a:noFill/>
        </p:spPr>
        <p:txBody>
          <a:bodyPr wrap="square">
            <a:spAutoFit/>
          </a:bodyPr>
          <a:lstStyle/>
          <a:p>
            <a:pPr algn="ctr"/>
            <a:r>
              <a:rPr lang="en-IN" sz="8905" dirty="0">
                <a:solidFill>
                  <a:schemeClr val="tx1">
                    <a:lumMod val="75000"/>
                    <a:lumOff val="25000"/>
                  </a:schemeClr>
                </a:solidFill>
                <a:latin typeface="Arial" panose="020B0604020202020204" pitchFamily="34" charset="0"/>
                <a:cs typeface="Arial" panose="020B0604020202020204" pitchFamily="34" charset="0"/>
              </a:rPr>
              <a:t>K-FOLD CROSS VALIDATION</a:t>
            </a:r>
          </a:p>
        </p:txBody>
      </p:sp>
      <p:cxnSp>
        <p:nvCxnSpPr>
          <p:cNvPr id="9" name="Straight Connector 8">
            <a:extLst>
              <a:ext uri="{FF2B5EF4-FFF2-40B4-BE49-F238E27FC236}">
                <a16:creationId xmlns:a16="http://schemas.microsoft.com/office/drawing/2014/main" id="{C881E8BD-A6C8-4448-AB8D-7ABFCC8DAF28}"/>
              </a:ext>
            </a:extLst>
          </p:cNvPr>
          <p:cNvCxnSpPr>
            <a:cxnSpLocks/>
          </p:cNvCxnSpPr>
          <p:nvPr/>
        </p:nvCxnSpPr>
        <p:spPr>
          <a:xfrm>
            <a:off x="1403099" y="5794292"/>
            <a:ext cx="17297903" cy="0"/>
          </a:xfrm>
          <a:prstGeom prst="line">
            <a:avLst/>
          </a:prstGeom>
          <a:ln w="31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2907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35" name="Footer Placeholder 6">
            <a:extLst>
              <a:ext uri="{FF2B5EF4-FFF2-40B4-BE49-F238E27FC236}">
                <a16:creationId xmlns:a16="http://schemas.microsoft.com/office/drawing/2014/main" id="{B61B725D-E799-4D3D-A207-677AF1F424CC}"/>
              </a:ext>
            </a:extLst>
          </p:cNvPr>
          <p:cNvSpPr txBox="1">
            <a:spLocks/>
          </p:cNvSpPr>
          <p:nvPr/>
        </p:nvSpPr>
        <p:spPr>
          <a:xfrm>
            <a:off x="2952790" y="10623371"/>
            <a:ext cx="14198521" cy="6020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79" dirty="0">
                <a:solidFill>
                  <a:schemeClr val="bg1">
                    <a:lumMod val="50000"/>
                  </a:schemeClr>
                </a:solidFill>
              </a:rPr>
              <a:t>Proprietary content. ©Great Learning. All Rights Reserved. Unauthorized use or distribution prohibited</a:t>
            </a:r>
            <a:endParaRPr lang="en-IN" sz="1979" dirty="0">
              <a:solidFill>
                <a:schemeClr val="bg1">
                  <a:lumMod val="50000"/>
                </a:schemeClr>
              </a:solidFill>
            </a:endParaRPr>
          </a:p>
        </p:txBody>
      </p:sp>
      <p:pic>
        <p:nvPicPr>
          <p:cNvPr id="36" name="Picture 35">
            <a:extLst>
              <a:ext uri="{FF2B5EF4-FFF2-40B4-BE49-F238E27FC236}">
                <a16:creationId xmlns:a16="http://schemas.microsoft.com/office/drawing/2014/main" id="{52753148-C034-4EE0-BAC2-9131202E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0125" y="471587"/>
            <a:ext cx="2710332" cy="952851"/>
          </a:xfrm>
          <a:prstGeom prst="rect">
            <a:avLst/>
          </a:prstGeom>
        </p:spPr>
      </p:pic>
      <p:grpSp>
        <p:nvGrpSpPr>
          <p:cNvPr id="2" name="Group 1">
            <a:extLst>
              <a:ext uri="{FF2B5EF4-FFF2-40B4-BE49-F238E27FC236}">
                <a16:creationId xmlns:a16="http://schemas.microsoft.com/office/drawing/2014/main" id="{474E0AFE-F381-4F49-8AEB-EA535DE742FF}"/>
              </a:ext>
            </a:extLst>
          </p:cNvPr>
          <p:cNvGrpSpPr/>
          <p:nvPr/>
        </p:nvGrpSpPr>
        <p:grpSpPr>
          <a:xfrm>
            <a:off x="3912779" y="686644"/>
            <a:ext cx="11503229" cy="888837"/>
            <a:chOff x="2090035" y="375803"/>
            <a:chExt cx="6976058" cy="539029"/>
          </a:xfrm>
        </p:grpSpPr>
        <p:sp>
          <p:nvSpPr>
            <p:cNvPr id="6" name="TextBox 5">
              <a:extLst>
                <a:ext uri="{FF2B5EF4-FFF2-40B4-BE49-F238E27FC236}">
                  <a16:creationId xmlns:a16="http://schemas.microsoft.com/office/drawing/2014/main" id="{9D902E97-5BAA-47B6-9634-2BE027D855E4}"/>
                </a:ext>
              </a:extLst>
            </p:cNvPr>
            <p:cNvSpPr txBox="1"/>
            <p:nvPr/>
          </p:nvSpPr>
          <p:spPr>
            <a:xfrm>
              <a:off x="2090035" y="375803"/>
              <a:ext cx="6976058" cy="486882"/>
            </a:xfrm>
            <a:prstGeom prst="rect">
              <a:avLst/>
            </a:prstGeom>
            <a:noFill/>
          </p:spPr>
          <p:txBody>
            <a:bodyPr wrap="square">
              <a:spAutoFit/>
            </a:bodyPr>
            <a:lstStyle/>
            <a:p>
              <a:pPr algn="ctr"/>
              <a:r>
                <a:rPr lang="en-US" sz="4617" dirty="0">
                  <a:solidFill>
                    <a:schemeClr val="tx1">
                      <a:lumMod val="75000"/>
                      <a:lumOff val="25000"/>
                    </a:schemeClr>
                  </a:solidFill>
                  <a:latin typeface="Arial" panose="020B0604020202020204" pitchFamily="34" charset="0"/>
                  <a:cs typeface="Arial" panose="020B0604020202020204" pitchFamily="34" charset="0"/>
                </a:rPr>
                <a:t>K-FOLD CROSS VALIDATION</a:t>
              </a:r>
            </a:p>
          </p:txBody>
        </p:sp>
        <p:cxnSp>
          <p:nvCxnSpPr>
            <p:cNvPr id="12" name="Straight Connector 11">
              <a:extLst>
                <a:ext uri="{FF2B5EF4-FFF2-40B4-BE49-F238E27FC236}">
                  <a16:creationId xmlns:a16="http://schemas.microsoft.com/office/drawing/2014/main" id="{73B97049-F07B-4DC5-9F2B-2B10A74F783C}"/>
                </a:ext>
              </a:extLst>
            </p:cNvPr>
            <p:cNvCxnSpPr>
              <a:cxnSpLocks/>
            </p:cNvCxnSpPr>
            <p:nvPr/>
          </p:nvCxnSpPr>
          <p:spPr>
            <a:xfrm>
              <a:off x="2090035" y="914832"/>
              <a:ext cx="6833832" cy="0"/>
            </a:xfrm>
            <a:prstGeom prst="line">
              <a:avLst/>
            </a:prstGeom>
            <a:ln w="3175"/>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18E1583-EAA1-4ECA-A5C9-F036A0C70FE1}"/>
              </a:ext>
            </a:extLst>
          </p:cNvPr>
          <p:cNvSpPr txBox="1"/>
          <p:nvPr/>
        </p:nvSpPr>
        <p:spPr>
          <a:xfrm>
            <a:off x="982962" y="3081171"/>
            <a:ext cx="7545990" cy="6182462"/>
          </a:xfrm>
          <a:prstGeom prst="rect">
            <a:avLst/>
          </a:prstGeom>
          <a:noFill/>
        </p:spPr>
        <p:txBody>
          <a:bodyPr wrap="square">
            <a:spAutoFit/>
          </a:bodyPr>
          <a:lstStyle/>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Cross validation is a technique used for evaluating models</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K fold Cross validation will divide data into k-folds</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Train model on k-1 folds and test its performance on the last fold</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K fold cross validation will generate k models and k performance scores</a:t>
            </a:r>
          </a:p>
          <a:p>
            <a:pPr marL="471202" indent="-471202">
              <a:buFont typeface="Arial" panose="020B0604020202020204" pitchFamily="34" charset="0"/>
              <a:buChar char="•"/>
            </a:pPr>
            <a:r>
              <a:rPr lang="en-US" sz="3298" dirty="0">
                <a:solidFill>
                  <a:schemeClr val="tx1">
                    <a:lumMod val="75000"/>
                    <a:lumOff val="25000"/>
                  </a:schemeClr>
                </a:solidFill>
                <a:latin typeface="Arial" panose="020B0604020202020204" pitchFamily="34" charset="0"/>
                <a:cs typeface="Arial" panose="020B0604020202020204" pitchFamily="34" charset="0"/>
              </a:rPr>
              <a:t>Instead of getting only 1 score, here we’ll get k scores, which will give a better picture of the variance in model performance</a:t>
            </a:r>
            <a:endParaRPr lang="en-IN" sz="3298"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8" name="Picture 4" descr="model_selection">
            <a:extLst>
              <a:ext uri="{FF2B5EF4-FFF2-40B4-BE49-F238E27FC236}">
                <a16:creationId xmlns:a16="http://schemas.microsoft.com/office/drawing/2014/main" id="{FB64C065-A11F-433F-9E7E-22436A13D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4962" y="2875299"/>
            <a:ext cx="10694263" cy="6429622"/>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2">
            <a:extLst>
              <a:ext uri="{FF2B5EF4-FFF2-40B4-BE49-F238E27FC236}">
                <a16:creationId xmlns:a16="http://schemas.microsoft.com/office/drawing/2014/main" id="{0F2B5799-2315-4726-9BD4-F1D361A5FC59}"/>
              </a:ext>
            </a:extLst>
          </p:cNvPr>
          <p:cNvSpPr txBox="1"/>
          <p:nvPr/>
        </p:nvSpPr>
        <p:spPr>
          <a:xfrm>
            <a:off x="276622" y="456968"/>
            <a:ext cx="3038077" cy="383436"/>
          </a:xfrm>
          <a:prstGeom prst="rect">
            <a:avLst/>
          </a:prstGeom>
        </p:spPr>
        <p:txBody>
          <a:bodyPr vert="horz" wrap="square" lIns="0" tIns="13968" rIns="0" bIns="0" rtlCol="0">
            <a:spAutoFit/>
          </a:bodyPr>
          <a:lstStyle/>
          <a:p>
            <a:pPr marL="12699" algn="ctr">
              <a:spcBef>
                <a:spcPts val="110"/>
              </a:spcBef>
            </a:pPr>
            <a:r>
              <a:rPr lang="en-IN" sz="2400" spc="-74" dirty="0">
                <a:solidFill>
                  <a:srgbClr val="3D4553"/>
                </a:solidFill>
              </a:rPr>
              <a:t>INDUSTRY</a:t>
            </a:r>
            <a:r>
              <a:rPr sz="2400" spc="-120" dirty="0">
                <a:solidFill>
                  <a:srgbClr val="3D4553"/>
                </a:solidFill>
              </a:rPr>
              <a:t> </a:t>
            </a:r>
            <a:r>
              <a:rPr sz="2400" spc="-175" dirty="0">
                <a:solidFill>
                  <a:srgbClr val="1B75B3"/>
                </a:solidFill>
                <a:latin typeface="Arial Black"/>
                <a:cs typeface="Arial Black"/>
              </a:rPr>
              <a:t>SESSION</a:t>
            </a:r>
            <a:endParaRPr sz="2400" dirty="0">
              <a:latin typeface="Arial Black"/>
              <a:cs typeface="Arial Black"/>
            </a:endParaRPr>
          </a:p>
        </p:txBody>
      </p:sp>
    </p:spTree>
    <p:extLst>
      <p:ext uri="{BB962C8B-B14F-4D97-AF65-F5344CB8AC3E}">
        <p14:creationId xmlns:p14="http://schemas.microsoft.com/office/powerpoint/2010/main" val="154525728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0F1F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2388</TotalTime>
  <Words>790</Words>
  <Application>Microsoft Office PowerPoint</Application>
  <PresentationFormat>Custom</PresentationFormat>
  <Paragraphs>80</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Montserrat ExtraBold</vt:lpstr>
      <vt:lpstr>Arial Black</vt:lpstr>
      <vt:lpstr>Calibri</vt:lpstr>
      <vt:lpstr>Montserrat</vt:lpstr>
      <vt:lpstr>Arial</vt:lpstr>
      <vt:lpstr>Montserrat Medium</vt:lpstr>
      <vt:lpstr>Office Theme</vt:lpstr>
      <vt:lpstr>Industry Session Data Preparation for Machine Learning</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HAPPY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Nitin Goyal</dc:creator>
  <cp:lastModifiedBy>Deepak Gupta</cp:lastModifiedBy>
  <cp:revision>206</cp:revision>
  <dcterms:created xsi:type="dcterms:W3CDTF">2019-08-28T14:09:39Z</dcterms:created>
  <dcterms:modified xsi:type="dcterms:W3CDTF">2021-07-09T22:09:11Z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2019-08-28T00:00:00Z</vt:filetime>
  </property>
  <property fmtid="{D5CDD505-2E9C-101B-9397-08002B2CF9AE}" pid="3" name="Creator">
    <vt:lpwstr>Adobe Illustrator CC 23.0 (Macintosh)</vt:lpwstr>
  </property>
  <property fmtid="{D5CDD505-2E9C-101B-9397-08002B2CF9AE}" pid="4" name="LastSaved">
    <vt:filetime>2019-08-28T00:00:00Z</vt:filetime>
  </property>
</Properties>
</file>